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264" r:id="rId4"/>
    <p:sldId id="267" r:id="rId5"/>
    <p:sldId id="269" r:id="rId6"/>
    <p:sldId id="279" r:id="rId7"/>
    <p:sldId id="280" r:id="rId8"/>
    <p:sldId id="282" r:id="rId9"/>
    <p:sldId id="271" r:id="rId10"/>
    <p:sldId id="273" r:id="rId11"/>
    <p:sldId id="274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F40FE-F2E0-40CB-89AC-190468F22C7E}" v="11" dt="2025-02-06T11:23:46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87" autoAdjust="0"/>
  </p:normalViewPr>
  <p:slideViewPr>
    <p:cSldViewPr snapToGrid="0">
      <p:cViewPr varScale="1">
        <p:scale>
          <a:sx n="61" d="100"/>
          <a:sy n="61" d="100"/>
        </p:scale>
        <p:origin x="8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39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1,'29'0,"16"0,14 0,12 0,23 0,1 0,-1 0,-2 0,-10 0,-4 0,-16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41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1,'15'0,"18"0,11 0,12 0,11 0,8 0,-2 0,1 0,2 0,-4 0,-1 0,2 0,2 0,-11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B345-9AA2-43A9-98B6-EA31919885D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0AD8-F194-4781-B70E-25C3E749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Girl Scouts Overseas Troop </a:t>
            </a:r>
            <a:r>
              <a:rPr lang="en-GB"/>
              <a:t>Renewal Registration Process Training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63EC-E8C0-1D46-1F25-A32C4652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B0DBC-A1F4-315D-840A-48EC96122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5B08D-57D1-AA16-B358-DF6FF803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Cart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4BE15-489E-4151-0963-B60A731A1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28EE-A186-5C49-4A20-680720A9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1B169-EFFC-01EF-906F-78E96E8F8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37939-B2D3-EAD0-5EC0-C34051A3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the cart to check for possible errors</a:t>
            </a:r>
          </a:p>
          <a:p>
            <a:r>
              <a:rPr lang="en-US" dirty="0"/>
              <a:t>Click on “I agree to the Girl Scouts Promise and Law”</a:t>
            </a:r>
          </a:p>
          <a:p>
            <a:r>
              <a:rPr lang="en-US" dirty="0"/>
              <a:t>Click “Submit”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CE8DE-BB56-AED8-DF45-8F37282CF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AAC2-B4CE-4A12-0377-89DFBDB5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4E812-AA24-2EDD-EBD6-A0265727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7DF34-DBBF-4981-03A2-F550C4F6F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payments details</a:t>
            </a:r>
          </a:p>
          <a:p>
            <a:r>
              <a:rPr lang="en-GB" dirty="0"/>
              <a:t>If you are having issues with your credit card, please contact the Girl Scouts Overseas Customer Care for assistance. Payment confirmation will be received via email.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3352-48FB-BDCA-9030-51175C3AD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attending the Girl Scouts Overseas Adult Renewal training. For further questions or need any assistance, please contact the Girl Scouts Overseas Customer Care Team at overseascustomercare@girlscouts.org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USAGSO.ORG website, search for the MYGS tab on top of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5F25-6D31-11C1-335A-03E167BC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9AC9-DEFC-62F4-08F8-FF5A4E9E8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5639-879E-B5CA-3AD2-EE7F0531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member pop-up window will ask to log in. </a:t>
            </a:r>
          </a:p>
          <a:p>
            <a:r>
              <a:rPr lang="en-GB" dirty="0"/>
              <a:t>Log in into </a:t>
            </a:r>
            <a:r>
              <a:rPr lang="en-GB" dirty="0" err="1"/>
              <a:t>MyGS</a:t>
            </a:r>
            <a:r>
              <a:rPr lang="en-GB" dirty="0"/>
              <a:t> by using the credentials assigned.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9291-40B2-3B3E-C3AD-2F189BCD9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D564-42B0-0CA9-BF13-D4922124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DB3D0-DB6C-3ED4-EDAB-7A2CAEC3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D73D9-4B52-68D9-B7BC-FFEC3F6EB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Under the </a:t>
            </a:r>
            <a:r>
              <a:rPr lang="en-US" dirty="0" err="1"/>
              <a:t>MyGS</a:t>
            </a:r>
            <a:r>
              <a:rPr lang="en-US" dirty="0"/>
              <a:t> account: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troop associates to the troop leader will be visible under the main Household page.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access the troop details and troop rosters for renewals, click on </a:t>
            </a:r>
            <a:r>
              <a:rPr lang="en-US" dirty="0" err="1"/>
              <a:t>MyTroop</a:t>
            </a:r>
            <a:r>
              <a:rPr lang="en-US" dirty="0"/>
              <a:t>(s) on the side column.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Choose troop to be renewed, click to the one that applies.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91F9-6A98-1E08-3A99-511500643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0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Troop detailed information can be viewed here. </a:t>
            </a:r>
          </a:p>
          <a:p>
            <a:r>
              <a:rPr lang="en-GB" dirty="0"/>
              <a:t>To hide the troop information, click on “hide information”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5EA17-1D2D-1305-7E73-E546E1D0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A08BD-7553-1406-DBAA-8B3F659E6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A7203-93DF-D595-A038-97D0D8041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Troop members are also visible on this page.</a:t>
            </a:r>
          </a:p>
          <a:p>
            <a:r>
              <a:rPr lang="en-GB" dirty="0"/>
              <a:t>To view inactive members, click on “show inactive and not returning members”</a:t>
            </a:r>
          </a:p>
          <a:p>
            <a:r>
              <a:rPr lang="en-GB" dirty="0"/>
              <a:t>Also, on the same page, multiple selection of girl members can be made. Click the box next to the renewing girl to continue with the registration process.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A9284-B332-DFA5-4F20-C98A6BD0D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E8CC-351F-43D7-AA2E-A758C318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9652B-1F22-72FA-7CD7-E7838AE2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E03A4-D01D-B311-DE0F-23F43A59C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the bottom of the page, individual member cards can be viewed.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A400-AB19-E2FE-EDD8-37E058514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6334-86C6-82A1-CEB9-E84E40BD2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B4ED5-06B8-B73E-6C23-72B7AB299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F36F9-5BCD-328E-92EE-5F90D9F77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Once the selected girls have been chosen, scroll to the top of the page to review the number of girls to be renewed and then click “Renew”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B9AFE-479A-D400-FCC2-C86B7183F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C993-982A-A29E-B9FC-1C5A9023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ED6A7-3979-A435-33DA-99B90AAA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3A8D6-458F-A749-BDF5-A534A25FE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each member’s details to complete the renewal. </a:t>
            </a:r>
          </a:p>
          <a:p>
            <a:r>
              <a:rPr lang="en-GB" dirty="0"/>
              <a:t>Select payment method and click on “Next Participant” to view the next girl in the cart.</a:t>
            </a:r>
          </a:p>
          <a:p>
            <a:r>
              <a:rPr lang="en-GB" dirty="0"/>
              <a:t>Continue the same process for every renewing girl and click “save”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3F30-C2CA-6ACE-8FC9-76BA64C73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D4EE-9C6F-14B6-32DA-A51A9E50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14E94-66DF-D322-9E7D-7FAC4290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8990-FD6C-3FE7-3C0B-146EE9B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0509-49C9-B08A-2F88-4B84748A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EE2E-E9B6-ECB8-3E9D-6E07B93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F69-8E14-71E4-6945-E036B966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9B6E-D4AB-F3E2-0294-9BEC1384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F788-51ED-F7CE-5FA7-0D159F7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CEEF-8105-6372-6C9A-207A78D0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C8ED-688C-B8D3-09A9-6492CAE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DD024-8274-8C74-8679-A45FD0789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A2DC-B7B2-8324-0599-9E1058E82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979F-464E-FCA8-4B71-A760C396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F109-8C25-FCB4-9318-A2B117F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6675-36BD-0EA6-B8BA-8DE592BF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6002-28F6-9875-A58A-9B25B60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29FE-ABE4-F881-C5E7-CA130AD8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861C-174A-E268-0288-8EE3A18A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2272-A9E1-2AA0-DE1C-469AE19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BE24-AED0-82B6-D85B-D5690E9C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FA9D-A132-6DAB-4743-70096C29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0087-9AF6-C131-8C22-51C9A2F6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AEF5-2DAA-FEBC-A328-CBB4D8F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2197-E73D-081F-5DBB-3B08B123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4449-BF05-EDB4-4C7C-E8E3084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A2E-3292-C28F-7AB2-684D68B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279B-39C0-CD67-4712-1BCF37EB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070F6-EFB1-05E7-3109-FB9B7161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1084-1872-A20B-9682-57F1621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E8B44-613F-DBAA-639D-1D0F2B23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24CE-FF9B-C54D-EE3E-FD7CECF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92DF-D6C6-5657-99E1-D47A0EDA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BA7F-E025-C9EC-A881-B700305F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838B4-60FF-CBC1-B020-01BD9BC5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2F088-8F1D-B179-9166-1EBBF29C7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DF40D-E5EA-D244-2067-B56D5199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CE22B-5965-C260-0084-84B555A9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D2881-06C0-54B8-9F70-BB90EAE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82FDF-6BFA-2707-C04A-35C7EED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6125-009E-7C18-2800-1C8461B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07C12-9606-79BE-2466-A6B54756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D02-638B-59DB-9DB0-71EFEA16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431D-985F-99C3-38E6-78567C2E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19E7C-9DD4-2EE4-C937-1CD17F5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05C99-E7DE-776B-565C-EAD109C1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7BE8-2878-2029-CA18-5D2AC43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BB73-7594-37A5-A26E-D5C8EAE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7AA3-1F4D-E17B-E1C9-3494F52E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D22FF-2A25-9579-5815-C2266EAE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19ED0-645E-7B67-8AA1-6E66C240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444D-D708-5E83-32F2-D182C90E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2FDFF-D110-9160-8879-FE70987B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0B86-2E18-097B-6E24-3785F39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E91D0-E903-5EAF-1B2E-DA33D7CBD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9B46D-4B72-D724-6582-2A2C8286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2CD6-7F75-DEE0-F06F-7BDDFA90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1934-FBF7-EEB4-BD39-F995211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EA5E-7131-5692-E517-C0BD1CF6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86CEB-860C-18B3-EE17-7DC44D79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46041-81A9-E852-AB35-88EDF32D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DF01-C686-625A-E204-FAFD1CDE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B57A-BB9A-4F0E-B04C-154B134B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AEFC-5212-0442-27CA-FDC3E9E5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verseascustomercare@girlscouts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6F7D-0DD5-4F8E-88BD-1ADF0519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Scouts Overseas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Troop Renewal Registration 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A0CF4-1224-B765-B550-74FAFBCE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8E068E-2A5D-8FDD-56E5-368442203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9D889-CE4F-457F-90BF-40AC90445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60BB5-EE14-640D-EDF4-9621A08EC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8FBEC9-18C1-275E-15E8-13A91DA0A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4BB2703-CA26-E073-B16D-36C3FCC22570}"/>
              </a:ext>
            </a:extLst>
          </p:cNvPr>
          <p:cNvSpPr/>
          <p:nvPr/>
        </p:nvSpPr>
        <p:spPr>
          <a:xfrm>
            <a:off x="4413250" y="5118100"/>
            <a:ext cx="5207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1C4F05-C03B-B9E4-D12E-C9A0C2708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912" y="1243844"/>
            <a:ext cx="7920175" cy="4370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F58D64-3BB1-81AB-F3BB-4092C7DD6AAD}"/>
              </a:ext>
            </a:extLst>
          </p:cNvPr>
          <p:cNvSpPr/>
          <p:nvPr/>
        </p:nvSpPr>
        <p:spPr>
          <a:xfrm>
            <a:off x="3358342" y="2360815"/>
            <a:ext cx="756458" cy="2410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A59FD-7D61-6E1D-FC86-8012F9CB8671}"/>
              </a:ext>
            </a:extLst>
          </p:cNvPr>
          <p:cNvSpPr/>
          <p:nvPr/>
        </p:nvSpPr>
        <p:spPr>
          <a:xfrm>
            <a:off x="2984269" y="2917767"/>
            <a:ext cx="1428981" cy="2410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61EBEDA-5038-D1D6-F456-5D3D204876E2}"/>
              </a:ext>
            </a:extLst>
          </p:cNvPr>
          <p:cNvSpPr/>
          <p:nvPr/>
        </p:nvSpPr>
        <p:spPr>
          <a:xfrm>
            <a:off x="7474389" y="506536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DC03A-FE0A-4F22-4156-B8EB6F85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2B4E1B-DEC6-32AD-8386-14FAA1E5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1B57A-2B43-97F8-C737-6C7254EA9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75A7A-2F6A-FF52-3875-AA43DCA83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13077E-013C-5FC3-596A-068CD528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27A7F-AB47-2DD5-69FE-3F46DBF17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7" y="507690"/>
            <a:ext cx="5944115" cy="3029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7F2AA-DCF7-1CBD-F0BE-FD424E79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27" y="3728595"/>
            <a:ext cx="5944115" cy="2530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AE9712-85CC-8A18-85FA-876D77545F35}"/>
              </a:ext>
            </a:extLst>
          </p:cNvPr>
          <p:cNvSpPr/>
          <p:nvPr/>
        </p:nvSpPr>
        <p:spPr>
          <a:xfrm>
            <a:off x="2936929" y="1371600"/>
            <a:ext cx="325464" cy="1007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89ED0-3426-2897-F0F7-9130C24FF9F4}"/>
              </a:ext>
            </a:extLst>
          </p:cNvPr>
          <p:cNvSpPr/>
          <p:nvPr/>
        </p:nvSpPr>
        <p:spPr>
          <a:xfrm>
            <a:off x="2750949" y="2231756"/>
            <a:ext cx="596685" cy="1044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4B8B739-9DC7-F21F-C492-D2866F2038D4}"/>
              </a:ext>
            </a:extLst>
          </p:cNvPr>
          <p:cNvSpPr/>
          <p:nvPr/>
        </p:nvSpPr>
        <p:spPr>
          <a:xfrm>
            <a:off x="7640664" y="5537696"/>
            <a:ext cx="627682" cy="27416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563F49-86AC-CF8E-DE6D-66AB4F0C3289}"/>
              </a:ext>
            </a:extLst>
          </p:cNvPr>
          <p:cNvSpPr/>
          <p:nvPr/>
        </p:nvSpPr>
        <p:spPr>
          <a:xfrm>
            <a:off x="7444921" y="5898175"/>
            <a:ext cx="722686" cy="2741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922F0-1188-0945-529C-FEBA7512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AE6F02E-7F73-A985-5EA7-316F8025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75CD9-9954-E457-6779-0ABD54F8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872F8-B39E-6BB2-960D-5CEA4F067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E4186-76C8-2B9E-1D13-7B8F3FC4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F2304-33B6-0CAC-0FD3-9DE29C6D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33" y="944112"/>
            <a:ext cx="6623838" cy="4952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C83B91-62B0-CC5C-1EDD-BB97E4FC3803}"/>
              </a:ext>
            </a:extLst>
          </p:cNvPr>
          <p:cNvSpPr/>
          <p:nvPr/>
        </p:nvSpPr>
        <p:spPr>
          <a:xfrm>
            <a:off x="3835831" y="5160936"/>
            <a:ext cx="410705" cy="1549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77471-9F5E-B8C9-FEE9-9B62E3FBD81E}"/>
              </a:ext>
            </a:extLst>
          </p:cNvPr>
          <p:cNvSpPr/>
          <p:nvPr/>
        </p:nvSpPr>
        <p:spPr>
          <a:xfrm>
            <a:off x="3401878" y="5315919"/>
            <a:ext cx="1084881" cy="340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8EA23-26B4-8EF7-8DAE-2967A4F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participating!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further questions, please contact Girl Scouts Overseas Customer Care at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overseascustomercare@girlscouts.org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children looking at plants&#10;&#10;Description automatically generated">
            <a:extLst>
              <a:ext uri="{FF2B5EF4-FFF2-40B4-BE49-F238E27FC236}">
                <a16:creationId xmlns:a16="http://schemas.microsoft.com/office/drawing/2014/main" id="{4C5F2BC0-29A5-7512-FD80-30F0F690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5128"/>
          <a:stretch/>
        </p:blipFill>
        <p:spPr>
          <a:xfrm>
            <a:off x="457200" y="457206"/>
            <a:ext cx="11277600" cy="59435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14:cNvPr>
              <p14:cNvContentPartPr/>
              <p14:nvPr/>
            </p14:nvContentPartPr>
            <p14:xfrm>
              <a:off x="10507715" y="748918"/>
              <a:ext cx="288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3715" y="641278"/>
                <a:ext cx="396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14:cNvPr>
              <p14:cNvContentPartPr/>
              <p14:nvPr/>
            </p14:nvContentPartPr>
            <p14:xfrm>
              <a:off x="10507715" y="989398"/>
              <a:ext cx="3128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3715" y="881758"/>
                <a:ext cx="4204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3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67DB6-6C50-B916-1402-BF15E89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1EA9EA-3A07-267E-89F7-E2855058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748" y="457200"/>
            <a:ext cx="76445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E7625-D972-ABEA-6E9F-961FE3DE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DB72D3E-8278-27AB-A8EF-55966361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5AE04-D9DB-4740-E74A-00CB7D71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406FB-BA4F-2A22-0584-CAA1FD91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83A21-F08B-E89F-FA81-86D85ACE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AE1BD-14A8-0D8B-2466-4EF002B6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54" y="440966"/>
            <a:ext cx="8297839" cy="5866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4F020-E43A-6F9F-BE24-3FC92FA58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902" y="1963436"/>
            <a:ext cx="2908044" cy="2999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5DF278-368F-A56A-2656-39023769010F}"/>
              </a:ext>
            </a:extLst>
          </p:cNvPr>
          <p:cNvSpPr/>
          <p:nvPr/>
        </p:nvSpPr>
        <p:spPr>
          <a:xfrm>
            <a:off x="2417379" y="1828800"/>
            <a:ext cx="1008993" cy="252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051A7-ADCC-97D6-EA23-8F8888899B4E}"/>
              </a:ext>
            </a:extLst>
          </p:cNvPr>
          <p:cNvSpPr/>
          <p:nvPr/>
        </p:nvSpPr>
        <p:spPr>
          <a:xfrm>
            <a:off x="2427889" y="2266958"/>
            <a:ext cx="1387366" cy="178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EB71C-3CD1-FA2E-736B-567D6C6C52DC}"/>
              </a:ext>
            </a:extLst>
          </p:cNvPr>
          <p:cNvSpPr/>
          <p:nvPr/>
        </p:nvSpPr>
        <p:spPr>
          <a:xfrm>
            <a:off x="2417379" y="2732690"/>
            <a:ext cx="1387366" cy="2535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00795D-FAE7-D045-7B61-16C4E5E3508F}"/>
              </a:ext>
            </a:extLst>
          </p:cNvPr>
          <p:cNvSpPr/>
          <p:nvPr/>
        </p:nvSpPr>
        <p:spPr>
          <a:xfrm>
            <a:off x="2921875" y="1376855"/>
            <a:ext cx="304801" cy="1648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ACC325-7F9B-7B4D-ADE8-D16AA3BC4DE5}"/>
              </a:ext>
            </a:extLst>
          </p:cNvPr>
          <p:cNvSpPr/>
          <p:nvPr/>
        </p:nvSpPr>
        <p:spPr>
          <a:xfrm>
            <a:off x="2974428" y="550923"/>
            <a:ext cx="504496" cy="1648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051F288-16F4-7F69-DAC3-5439B3632170}"/>
              </a:ext>
            </a:extLst>
          </p:cNvPr>
          <p:cNvSpPr/>
          <p:nvPr/>
        </p:nvSpPr>
        <p:spPr>
          <a:xfrm>
            <a:off x="11072182" y="274393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42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00F1C-2A27-F1D6-7797-E1B45ADE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3" y="1070507"/>
            <a:ext cx="10645974" cy="4716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155DE8-FC87-E5D3-2DC8-600E57FF60EB}"/>
              </a:ext>
            </a:extLst>
          </p:cNvPr>
          <p:cNvSpPr/>
          <p:nvPr/>
        </p:nvSpPr>
        <p:spPr>
          <a:xfrm>
            <a:off x="1954924" y="4782207"/>
            <a:ext cx="430924" cy="157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79C90F-16EE-AB19-1038-8D66B6E2AB05}"/>
              </a:ext>
            </a:extLst>
          </p:cNvPr>
          <p:cNvSpPr/>
          <p:nvPr/>
        </p:nvSpPr>
        <p:spPr>
          <a:xfrm>
            <a:off x="2028497" y="5065986"/>
            <a:ext cx="630620" cy="157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1FFA9-85D2-7FEF-50F1-9790FBC97385}"/>
              </a:ext>
            </a:extLst>
          </p:cNvPr>
          <p:cNvSpPr/>
          <p:nvPr/>
        </p:nvSpPr>
        <p:spPr>
          <a:xfrm>
            <a:off x="1450428" y="5328745"/>
            <a:ext cx="1660634" cy="157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36302-8320-0CBD-62EF-8C9A6DECB454}"/>
              </a:ext>
            </a:extLst>
          </p:cNvPr>
          <p:cNvSpPr/>
          <p:nvPr/>
        </p:nvSpPr>
        <p:spPr>
          <a:xfrm>
            <a:off x="2301766" y="2480441"/>
            <a:ext cx="4067503" cy="157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BEF684-26BE-9AD4-3F10-563D4A773816}"/>
              </a:ext>
            </a:extLst>
          </p:cNvPr>
          <p:cNvSpPr/>
          <p:nvPr/>
        </p:nvSpPr>
        <p:spPr>
          <a:xfrm>
            <a:off x="8403517" y="147880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855C8-B7A2-7F04-18CA-A720BF01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2678E2E-33CE-1EA8-DFE6-AB83C30F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B6686-A3DF-6E06-EC17-9F638523B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5734C-9923-C10F-A855-B729F6480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249C3-8E8A-74A9-4045-703EE686F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07E50-FC33-171F-F842-4E6A46F2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07" y="745358"/>
            <a:ext cx="8161361" cy="53655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0F9FC3-8271-330E-A0CB-39CFA4A170D5}"/>
              </a:ext>
            </a:extLst>
          </p:cNvPr>
          <p:cNvSpPr/>
          <p:nvPr/>
        </p:nvSpPr>
        <p:spPr>
          <a:xfrm>
            <a:off x="2795752" y="2133600"/>
            <a:ext cx="451945" cy="178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8747BA-4128-F33E-5A0E-1E6D4AEE14E1}"/>
              </a:ext>
            </a:extLst>
          </p:cNvPr>
          <p:cNvSpPr/>
          <p:nvPr/>
        </p:nvSpPr>
        <p:spPr>
          <a:xfrm>
            <a:off x="4277710" y="2848303"/>
            <a:ext cx="367862" cy="11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378FF0-A0A9-3BB2-F523-D026B3979299}"/>
              </a:ext>
            </a:extLst>
          </p:cNvPr>
          <p:cNvSpPr/>
          <p:nvPr/>
        </p:nvSpPr>
        <p:spPr>
          <a:xfrm>
            <a:off x="6716110" y="2848303"/>
            <a:ext cx="567559" cy="11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F928A-20C8-90A0-0499-D91B7C488DD7}"/>
              </a:ext>
            </a:extLst>
          </p:cNvPr>
          <p:cNvSpPr/>
          <p:nvPr/>
        </p:nvSpPr>
        <p:spPr>
          <a:xfrm>
            <a:off x="5511338" y="2848303"/>
            <a:ext cx="584662" cy="11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67EBA-648B-B6D0-9E12-A49B4D413606}"/>
              </a:ext>
            </a:extLst>
          </p:cNvPr>
          <p:cNvSpPr/>
          <p:nvPr/>
        </p:nvSpPr>
        <p:spPr>
          <a:xfrm>
            <a:off x="2593571" y="4389120"/>
            <a:ext cx="1163782" cy="156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B4D464-0DC0-2301-C66B-8D05D523DB67}"/>
              </a:ext>
            </a:extLst>
          </p:cNvPr>
          <p:cNvSpPr/>
          <p:nvPr/>
        </p:nvSpPr>
        <p:spPr>
          <a:xfrm>
            <a:off x="4277710" y="5112327"/>
            <a:ext cx="285977" cy="11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860BB-9E75-EA22-90D4-99165EACBFDD}"/>
              </a:ext>
            </a:extLst>
          </p:cNvPr>
          <p:cNvSpPr/>
          <p:nvPr/>
        </p:nvSpPr>
        <p:spPr>
          <a:xfrm>
            <a:off x="5511338" y="5111471"/>
            <a:ext cx="584662" cy="11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DD3F1A-B869-8EA1-96F1-E3C36ABE46EB}"/>
              </a:ext>
            </a:extLst>
          </p:cNvPr>
          <p:cNvSpPr/>
          <p:nvPr/>
        </p:nvSpPr>
        <p:spPr>
          <a:xfrm>
            <a:off x="6716110" y="5110615"/>
            <a:ext cx="648966" cy="11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AC1E36E-00ED-3066-3789-C7049408E4E8}"/>
              </a:ext>
            </a:extLst>
          </p:cNvPr>
          <p:cNvSpPr/>
          <p:nvPr/>
        </p:nvSpPr>
        <p:spPr>
          <a:xfrm>
            <a:off x="1122218" y="110655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25CB5C4-07D1-9B66-082B-B15C373125B7}"/>
              </a:ext>
            </a:extLst>
          </p:cNvPr>
          <p:cNvSpPr/>
          <p:nvPr/>
        </p:nvSpPr>
        <p:spPr>
          <a:xfrm>
            <a:off x="1122218" y="5626405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229C4-06B9-4C33-B527-3E74AF39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C4FB0D-DF97-F868-B0A6-CA12A17A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27ADF-267B-AC66-D528-6C3A6E8BA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CBC4F-A703-FB21-568F-1D1A6EF85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C6B64-5246-462D-FBE9-B9CAB2F01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B3BCFF-F89E-7F6F-B362-17A42BB0F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984" y="1963436"/>
            <a:ext cx="10667265" cy="221003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95EFBEED-BE3F-FEF4-6638-4D5C14BD6988}"/>
              </a:ext>
            </a:extLst>
          </p:cNvPr>
          <p:cNvSpPr/>
          <p:nvPr/>
        </p:nvSpPr>
        <p:spPr>
          <a:xfrm>
            <a:off x="6317673" y="294415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8A2A9-6D8A-6453-A40D-FA00C652F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E845AF-B41D-DB8E-54BB-86CDB5B2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7417D-929E-8588-D006-D0A7C8417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2809B-B998-6293-4B82-6C64BFA8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F6395-EA34-1D8D-F742-7BF905758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A850825-EB59-4D3F-EAF9-3A0623F2A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1538" y="2172699"/>
            <a:ext cx="9488158" cy="223823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7D965591-684F-0B34-CEAD-9DB521BE2D67}"/>
              </a:ext>
            </a:extLst>
          </p:cNvPr>
          <p:cNvSpPr/>
          <p:nvPr/>
        </p:nvSpPr>
        <p:spPr>
          <a:xfrm>
            <a:off x="2909454" y="3807229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CBA7021-E5D6-FEC2-645F-870435CE05EE}"/>
              </a:ext>
            </a:extLst>
          </p:cNvPr>
          <p:cNvSpPr/>
          <p:nvPr/>
        </p:nvSpPr>
        <p:spPr>
          <a:xfrm>
            <a:off x="10656917" y="318647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D8F98-2253-15B5-77EF-46736BCA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686CE0-AAD4-4A45-3F98-EA820407D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3F4230-AEDC-EE6F-3933-5EF8C8E26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2074B0-2C06-CF25-710F-91A0467FE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04FBF-42A7-E270-5A84-DD37548AA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D710-8C92-F229-17E1-E5D494E9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5" y="341421"/>
            <a:ext cx="6861017" cy="3244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4252B-5A89-D232-2D25-74D8500AA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664" y="3712176"/>
            <a:ext cx="5944115" cy="28044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E87DD0-3DAC-C189-99D7-709D88D6733F}"/>
              </a:ext>
            </a:extLst>
          </p:cNvPr>
          <p:cNvSpPr/>
          <p:nvPr/>
        </p:nvSpPr>
        <p:spPr>
          <a:xfrm>
            <a:off x="1130531" y="963420"/>
            <a:ext cx="399011" cy="1587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743FD-9981-65FD-9B66-3E9B938B017D}"/>
              </a:ext>
            </a:extLst>
          </p:cNvPr>
          <p:cNvSpPr/>
          <p:nvPr/>
        </p:nvSpPr>
        <p:spPr>
          <a:xfrm>
            <a:off x="2435629" y="1438102"/>
            <a:ext cx="315884" cy="1163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8E1C5-45D3-0478-7CFB-757E501708CE}"/>
              </a:ext>
            </a:extLst>
          </p:cNvPr>
          <p:cNvSpPr/>
          <p:nvPr/>
        </p:nvSpPr>
        <p:spPr>
          <a:xfrm>
            <a:off x="5816596" y="986708"/>
            <a:ext cx="399011" cy="196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CA215-54AD-36AB-8B84-A1B9FB9F4BE6}"/>
              </a:ext>
            </a:extLst>
          </p:cNvPr>
          <p:cNvSpPr/>
          <p:nvPr/>
        </p:nvSpPr>
        <p:spPr>
          <a:xfrm>
            <a:off x="5544589" y="2086495"/>
            <a:ext cx="671018" cy="1330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3D0683-1DB8-FF65-EA73-D32674F60809}"/>
              </a:ext>
            </a:extLst>
          </p:cNvPr>
          <p:cNvSpPr/>
          <p:nvPr/>
        </p:nvSpPr>
        <p:spPr>
          <a:xfrm>
            <a:off x="5170516" y="2219498"/>
            <a:ext cx="371761" cy="1330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E4EB3D0C-F923-4BA5-A073-89AF27A026D4}"/>
              </a:ext>
            </a:extLst>
          </p:cNvPr>
          <p:cNvSpPr/>
          <p:nvPr/>
        </p:nvSpPr>
        <p:spPr>
          <a:xfrm>
            <a:off x="2352502" y="2450152"/>
            <a:ext cx="590203" cy="31798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66BEFC79-CBBE-175F-4C17-05A99F3C16C6}"/>
              </a:ext>
            </a:extLst>
          </p:cNvPr>
          <p:cNvSpPr/>
          <p:nvPr/>
        </p:nvSpPr>
        <p:spPr>
          <a:xfrm>
            <a:off x="8728363" y="5137266"/>
            <a:ext cx="872837" cy="34913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D6A5AF70-4B11-FD10-EDF1-A544BD9CF478}"/>
              </a:ext>
            </a:extLst>
          </p:cNvPr>
          <p:cNvSpPr/>
          <p:nvPr/>
        </p:nvSpPr>
        <p:spPr>
          <a:xfrm>
            <a:off x="7423266" y="5660967"/>
            <a:ext cx="773084" cy="3657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Widescreen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Girl Scouts Overseas  Troop Renewal Registration 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participating! For further questions, please contact Girl Scouts Overseas Customer Care at overseascustomercare@girlscouts.org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Mechur</dc:creator>
  <cp:lastModifiedBy>Melissa Mechur</cp:lastModifiedBy>
  <cp:revision>22</cp:revision>
  <dcterms:created xsi:type="dcterms:W3CDTF">2024-12-02T10:56:08Z</dcterms:created>
  <dcterms:modified xsi:type="dcterms:W3CDTF">2025-03-11T20:39:34Z</dcterms:modified>
</cp:coreProperties>
</file>