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57" r:id="rId3"/>
    <p:sldId id="264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39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1,'29'0,"16"0,14 0,12 0,23 0,1 0,-1 0,-2 0,-10 0,-4 0,-16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41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1,'15'0,"18"0,11 0,12 0,11 0,8 0,-2 0,1 0,2 0,-4 0,-1 0,2 0,2 0,-11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B345-9AA2-43A9-98B6-EA31919885D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0AD8-F194-4781-B70E-25C3E749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USAGSO.ORG website, search for the MYGS tab on top of the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62DB6-ED19-7F1B-5281-18F9C930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D138C-B969-CC18-EC03-5A3354508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AA79E-8890-1F8D-5DC3-DBE1D33A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your cart to check for errors</a:t>
            </a:r>
          </a:p>
          <a:p>
            <a:r>
              <a:rPr lang="en-GB" dirty="0"/>
              <a:t>If there is a discount code available, it can be used on this page under the “Discount or promotional code tab”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Donations can also be completed in this page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Click on “I Agree to the Girl Scouts Promise and Law”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“Add Payment Details”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E6049-65F6-1263-F5A5-D2F443BB4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AAC2-B4CE-4A12-0377-89DFBDB5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4E812-AA24-2EDD-EBD6-A0265727F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7DF34-DBBF-4981-03A2-F550C4F6F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payments details</a:t>
            </a:r>
          </a:p>
          <a:p>
            <a:r>
              <a:rPr lang="en-GB" dirty="0"/>
              <a:t>If you are having issues with your credit card, please contact the Girl Scouts Overseas Customer Care for assistance. Payment confirmation will be received via email.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3352-48FB-BDCA-9030-51175C3AD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5F25-6D31-11C1-335A-03E167BC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49AC9-DEFC-62F4-08F8-FF5A4E9E8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A5639-879E-B5CA-3AD2-EE7F05310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member pop-up window will ask to log in. </a:t>
            </a:r>
          </a:p>
          <a:p>
            <a:r>
              <a:rPr lang="en-GB" dirty="0"/>
              <a:t>If creating a new account, click on “Don’t have an account? Sign up now”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9291-40B2-3B3E-C3AD-2F189BCD9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D564-42B0-0CA9-BF13-D4922124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DB3D0-DB6C-3ED4-EDAB-7A2CAEC3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D73D9-4B52-68D9-B7BC-FFEC3F6EB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On </a:t>
            </a:r>
            <a:r>
              <a:rPr lang="en-US" dirty="0" err="1"/>
              <a:t>MyGS</a:t>
            </a:r>
            <a:r>
              <a:rPr lang="en-US" dirty="0"/>
              <a:t> household account click 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Manage/renew my household members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91F9-6A98-1E08-3A99-511500643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0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Search for troop according to the community’s current country location.</a:t>
            </a:r>
          </a:p>
          <a:p>
            <a:r>
              <a:rPr lang="en-US" dirty="0"/>
              <a:t>Zip code research functionality is not available for Girl Scout Overseas for the exception of the US Virgin Islands.</a:t>
            </a:r>
          </a:p>
          <a:p>
            <a:r>
              <a:rPr lang="en-US" dirty="0"/>
              <a:t>If not sure in which country your community is located, please use the https://www.usagso.org/en/discover/communties.html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Country/Region drop down menu choose the correct country where you are located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Type city name or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Grade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Current Year (other options will be available throughout the year)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58305-0F63-3E22-DB95-FE326A8C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C431E4-2231-533E-1304-37A261754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ADA6F-2550-613F-0571-0825FCF7F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troop availability</a:t>
            </a:r>
          </a:p>
          <a:p>
            <a:r>
              <a:rPr lang="en-GB" dirty="0"/>
              <a:t>If searched troop is not available, select Unsure or Become a General Member </a:t>
            </a:r>
          </a:p>
          <a:p>
            <a:r>
              <a:rPr lang="en-GB" dirty="0"/>
              <a:t>Select Next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E8143-6B1D-4507-DDDF-3B8AA9B14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C993-982A-A29E-B9FC-1C5A9023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ED6A7-3979-A435-33DA-99B90AAA1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3A8D6-458F-A749-BDF5-A534A25FE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Add details: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Participation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Troop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Complete address information – if using an international address, make sure to select correct country </a:t>
            </a:r>
          </a:p>
          <a:p>
            <a:r>
              <a:rPr lang="en-GB" dirty="0"/>
              <a:t>Or Click on “Use my primary address” to auto-generate the parent/guardian address</a:t>
            </a:r>
          </a:p>
          <a:p>
            <a:r>
              <a:rPr lang="en-GB" dirty="0"/>
              <a:t>Complete all the info required</a:t>
            </a:r>
          </a:p>
          <a:p>
            <a:r>
              <a:rPr lang="en-GB" dirty="0"/>
              <a:t>Name and Last Name</a:t>
            </a:r>
          </a:p>
          <a:p>
            <a:r>
              <a:rPr lang="en-GB" dirty="0"/>
              <a:t>Address</a:t>
            </a:r>
          </a:p>
          <a:p>
            <a:r>
              <a:rPr lang="en-GB" dirty="0"/>
              <a:t>Country</a:t>
            </a:r>
          </a:p>
          <a:p>
            <a:r>
              <a:rPr lang="en-GB" dirty="0"/>
              <a:t>DOB</a:t>
            </a:r>
          </a:p>
          <a:p>
            <a:r>
              <a:rPr lang="en-GB" dirty="0"/>
              <a:t>School</a:t>
            </a:r>
          </a:p>
          <a:p>
            <a:r>
              <a:rPr lang="en-GB" dirty="0"/>
              <a:t>Phone number (if 12 years or older) </a:t>
            </a:r>
          </a:p>
          <a:p>
            <a:r>
              <a:rPr lang="en-GB" dirty="0"/>
              <a:t>Phone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Email address (if 12 years or older)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3F30-C2CA-6ACE-8FC9-76BA64C73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C9E74-0B75-07CD-09A3-081D85CA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FA9A3-BE29-9579-0D7F-876BAF618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16929-7DC3-68E5-86AB-4B1BB1C08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Check “I am Caregiver” box and select Care Giver relationship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Check “Caregiver has same address as Girl”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“Overseas Reason”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F03A6-42A1-C022-FFFE-76C18BF2B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63EC-E8C0-1D46-1F25-A32C4652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B0DBC-A1F4-315D-840A-48EC96122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5B08D-57D1-AA16-B358-DF6FF803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Choose membership and payment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USAGSO does not use Program Credits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Save details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4BE15-489E-4151-0963-B60A731A1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4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C28EE-A186-5C49-4A20-680720A9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1B169-EFFC-01EF-906F-78E96E8F8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37939-B2D3-EAD0-5EC0-C34051A37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Choose payment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Review Cart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CE8DE-BB56-AED8-DF45-8F37282CF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D4EE-9C6F-14B6-32DA-A51A9E508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14E94-66DF-D322-9E7D-7FAC4290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8990-FD6C-3FE7-3C0B-146EE9BA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0509-49C9-B08A-2F88-4B84748A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EE2E-E9B6-ECB8-3E9D-6E07B93D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7F69-8E14-71E4-6945-E036B966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9B6E-D4AB-F3E2-0294-9BEC1384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F788-51ED-F7CE-5FA7-0D159F72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CEEF-8105-6372-6C9A-207A78D0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C8ED-688C-B8D3-09A9-6492CAE3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DD024-8274-8C74-8679-A45FD0789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BA2DC-B7B2-8324-0599-9E1058E82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979F-464E-FCA8-4B71-A760C396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F109-8C25-FCB4-9318-A2B117F8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6675-36BD-0EA6-B8BA-8DE592BF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6002-28F6-9875-A58A-9B25B60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29FE-ABE4-F881-C5E7-CA130AD8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861C-174A-E268-0288-8EE3A18A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2272-A9E1-2AA0-DE1C-469AE19D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BE24-AED0-82B6-D85B-D5690E9C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FA9D-A132-6DAB-4743-70096C29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0087-9AF6-C131-8C22-51C9A2F6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AEF5-2DAA-FEBC-A328-CBB4D8F1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2197-E73D-081F-5DBB-3B08B123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4449-BF05-EDB4-4C7C-E8E3084F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6A2E-3292-C28F-7AB2-684D68BE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279B-39C0-CD67-4712-1BCF37EB3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070F6-EFB1-05E7-3109-FB9B7161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1084-1872-A20B-9682-57F16216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E8B44-613F-DBAA-639D-1D0F2B23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24CE-FF9B-C54D-EE3E-FD7CECFE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92DF-D6C6-5657-99E1-D47A0EDA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7BA7F-E025-C9EC-A881-B700305F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838B4-60FF-CBC1-B020-01BD9BC5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2F088-8F1D-B179-9166-1EBBF29C7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DF40D-E5EA-D244-2067-B56D5199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CE22B-5965-C260-0084-84B555A9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D2881-06C0-54B8-9F70-BB90EAE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82FDF-6BFA-2707-C04A-35C7EEDE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6125-009E-7C18-2800-1C8461B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07C12-9606-79BE-2466-A6B54756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07D02-638B-59DB-9DB0-71EFEA16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431D-985F-99C3-38E6-78567C2E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19E7C-9DD4-2EE4-C937-1CD17F59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05C99-E7DE-776B-565C-EAD109C1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7BE8-2878-2029-CA18-5D2AC43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BB73-7594-37A5-A26E-D5C8EAE7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7AA3-1F4D-E17B-E1C9-3494F52E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D22FF-2A25-9579-5815-C2266EAE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19ED0-645E-7B67-8AA1-6E66C240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444D-D708-5E83-32F2-D182C90E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2FDFF-D110-9160-8879-FE70987B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0B86-2E18-097B-6E24-3785F390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E91D0-E903-5EAF-1B2E-DA33D7CBD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9B46D-4B72-D724-6582-2A2C8286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2CD6-7F75-DEE0-F06F-7BDDFA90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01934-FBF7-EEB4-BD39-F995211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EA5E-7131-5692-E517-C0BD1CF6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86CEB-860C-18B3-EE17-7DC44D79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46041-81A9-E852-AB35-88EDF32D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DF01-C686-625A-E204-FAFD1CDE2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B57A-BB9A-4F0E-B04C-154B134B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AEFC-5212-0442-27CA-FDC3E9E5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verseascustomercare@girlscout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16F7D-0DD5-4F8E-88BD-1ADF0519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 Scouts Overseas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Girl Registration 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DC03A-FE0A-4F22-4156-B8EB6F85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2B4E1B-DEC6-32AD-8386-14FAA1E5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1B57A-2B43-97F8-C737-6C7254EA9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75A7A-2F6A-FF52-3875-AA43DCA83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13077E-013C-5FC3-596A-068CD528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94A9260-25EF-B738-C793-DC0B9AB3E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752" y="1321801"/>
            <a:ext cx="8971696" cy="42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58274-1CAE-16E1-3BB5-DAD0753DE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EDE23-8374-2463-30DC-CDA8CC543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3206B-11B5-0FCF-D57B-074A6C7B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3DA6F-5500-F86F-F23D-8B51D0E3D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7C469-8579-8ED4-318A-F20F9EBB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9461316-26B1-CC46-F409-246E2A52B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350" y="588076"/>
            <a:ext cx="5944115" cy="2950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4F042-C451-5535-EE00-609BE751F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535" y="3173953"/>
            <a:ext cx="5944115" cy="28044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4A1E3FD-CFC0-EDD1-8500-F5E75980D719}"/>
              </a:ext>
            </a:extLst>
          </p:cNvPr>
          <p:cNvSpPr/>
          <p:nvPr/>
        </p:nvSpPr>
        <p:spPr>
          <a:xfrm>
            <a:off x="4990456" y="3679635"/>
            <a:ext cx="682589" cy="362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922F0-1188-0945-529C-FEBA7512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AE6F02E-7F73-A985-5EA7-316F8025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75CD9-9954-E457-6779-0ABD54F8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872F8-B39E-6BB2-960D-5CEA4F067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E4186-76C8-2B9E-1D13-7B8F3FC4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5B2E4A3-EEA5-6A43-8F24-75DF9A467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5029" y="1319367"/>
            <a:ext cx="8398725" cy="39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8EA23-26B4-8EF7-8DAE-2967A4F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participating!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further questions, please contact Girl Scouts Overseas Customer Care at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overseascustomercare@girlscouts.org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children looking at plants&#10;&#10;Description automatically generated">
            <a:extLst>
              <a:ext uri="{FF2B5EF4-FFF2-40B4-BE49-F238E27FC236}">
                <a16:creationId xmlns:a16="http://schemas.microsoft.com/office/drawing/2014/main" id="{4C5F2BC0-29A5-7512-FD80-30F0F690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5128"/>
          <a:stretch/>
        </p:blipFill>
        <p:spPr>
          <a:xfrm>
            <a:off x="457200" y="457206"/>
            <a:ext cx="11277600" cy="59435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14:cNvPr>
              <p14:cNvContentPartPr/>
              <p14:nvPr/>
            </p14:nvContentPartPr>
            <p14:xfrm>
              <a:off x="10507715" y="748918"/>
              <a:ext cx="288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3715" y="641278"/>
                <a:ext cx="396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14:cNvPr>
              <p14:cNvContentPartPr/>
              <p14:nvPr/>
            </p14:nvContentPartPr>
            <p14:xfrm>
              <a:off x="10507715" y="989398"/>
              <a:ext cx="3128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3715" y="881758"/>
                <a:ext cx="4204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3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67DB6-6C50-B916-1402-BF15E899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161EA9EA-3A07-267E-89F7-E2855058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748" y="457200"/>
            <a:ext cx="76445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E7625-D972-ABEA-6E9F-961FE3DE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DB72D3E-8278-27AB-A8EF-55966361E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5AE04-D9DB-4740-E74A-00CB7D71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406FB-BA4F-2A22-0584-CAA1FD91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83A21-F08B-E89F-FA81-86D85ACE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84D4313C-C07F-D4B7-55C4-0C26737EB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686" y="767819"/>
            <a:ext cx="7021286" cy="2893387"/>
          </a:xfrm>
          <a:prstGeom prst="rect">
            <a:avLst/>
          </a:prstGeom>
        </p:spPr>
      </p:pic>
      <p:pic>
        <p:nvPicPr>
          <p:cNvPr id="6" name="Content Placeholder 4" descr="A group of children jumping on a track&#10;&#10;Description automatically generated">
            <a:extLst>
              <a:ext uri="{FF2B5EF4-FFF2-40B4-BE49-F238E27FC236}">
                <a16:creationId xmlns:a16="http://schemas.microsoft.com/office/drawing/2014/main" id="{9B5CF9CD-72F2-EC63-E4C8-B93FC0B87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12" y="2979511"/>
            <a:ext cx="6952028" cy="32647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7785AA4D-321E-299F-EB9A-A89ABD63CE05}"/>
              </a:ext>
            </a:extLst>
          </p:cNvPr>
          <p:cNvSpPr/>
          <p:nvPr/>
        </p:nvSpPr>
        <p:spPr>
          <a:xfrm>
            <a:off x="3830855" y="211118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01B3CDA9-334F-18A6-727F-D5A57FEDA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471" y="330673"/>
            <a:ext cx="5644284" cy="3290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BC7566-9C38-5742-2399-796F4DB7D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226" y="2748734"/>
            <a:ext cx="4539342" cy="31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8F06E-14BC-B97A-23DF-A77FA2D4B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288138-EB2E-89CE-DA78-605E9BD64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F2F14-2A45-69F9-B3F7-09B629942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DEE23-121E-BF34-2C9A-FB0EA4F8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C6F853-DC75-E81E-1F96-A99F2950B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map&#10;&#10;Description automatically generated">
            <a:extLst>
              <a:ext uri="{FF2B5EF4-FFF2-40B4-BE49-F238E27FC236}">
                <a16:creationId xmlns:a16="http://schemas.microsoft.com/office/drawing/2014/main" id="{118EC4FC-61CE-DFFA-9189-91FF1D6E2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0518" y="1489755"/>
            <a:ext cx="8648746" cy="3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D8F98-2253-15B5-77EF-46736BCA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686CE0-AAD4-4A45-3F98-EA820407D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3F4230-AEDC-EE6F-3933-5EF8C8E26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2074B0-2C06-CF25-710F-91A0467FE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04FBF-42A7-E270-5A84-DD37548AA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C5B03DB1-8370-26D7-EACB-E2BB5827A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135" y="599022"/>
            <a:ext cx="6819758" cy="3461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2828E-1F27-A9A5-881B-C858CFFA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59" y="1962794"/>
            <a:ext cx="5157897" cy="440140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8EB0011-4BEF-819E-DDFE-18A1D938885F}"/>
              </a:ext>
            </a:extLst>
          </p:cNvPr>
          <p:cNvSpPr/>
          <p:nvPr/>
        </p:nvSpPr>
        <p:spPr>
          <a:xfrm>
            <a:off x="5589315" y="2512192"/>
            <a:ext cx="858600" cy="2791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4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4BDA9-C740-C1E1-76B6-22999BFA2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A571EA-AAFD-6639-BE8F-C350E09C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3A377-DA8C-FD16-9EEF-21427B63B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6AC1E-F063-7043-79D8-975AE16AD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045F6A-8906-44A2-2903-ACC15DE7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D443437B-D3A3-0FEA-8E84-81BF97E26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704" y="639082"/>
            <a:ext cx="5782107" cy="3649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27038-811A-694F-58B4-9B713342B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684" y="1482683"/>
            <a:ext cx="5464887" cy="473623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A2EB8A-F06B-993F-AFE2-A59BF533ABAF}"/>
              </a:ext>
            </a:extLst>
          </p:cNvPr>
          <p:cNvSpPr/>
          <p:nvPr/>
        </p:nvSpPr>
        <p:spPr>
          <a:xfrm>
            <a:off x="2279656" y="692946"/>
            <a:ext cx="822908" cy="296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F6D7AFB3-6E1C-05B6-856F-428F5772BC43}"/>
              </a:ext>
            </a:extLst>
          </p:cNvPr>
          <p:cNvSpPr/>
          <p:nvPr/>
        </p:nvSpPr>
        <p:spPr>
          <a:xfrm>
            <a:off x="8051626" y="1481827"/>
            <a:ext cx="832492" cy="35446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A0CF4-1224-B765-B550-74FAFBCE7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8E068E-2A5D-8FDD-56E5-368442203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9D889-CE4F-457F-90BF-40AC90445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60BB5-EE14-640D-EDF4-9621A08EC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8FBEC9-18C1-275E-15E8-13A91DA0A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3D74A4-29B7-DCE3-A3E2-5CF6A763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9800" y="999987"/>
            <a:ext cx="6348735" cy="4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65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Girl Scouts Overseas New Girl Registration 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participating! For further questions, please contact Girl Scouts Overseas Customer Care at overseascustomercare@girlscouts.org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Mechur</dc:creator>
  <cp:lastModifiedBy>Melissa Mechur</cp:lastModifiedBy>
  <cp:revision>3</cp:revision>
  <dcterms:created xsi:type="dcterms:W3CDTF">2024-12-02T10:56:08Z</dcterms:created>
  <dcterms:modified xsi:type="dcterms:W3CDTF">2025-03-11T20:32:48Z</dcterms:modified>
</cp:coreProperties>
</file>