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70D3F-915C-43C4-AAE8-E87BFD3F5E7B}" v="10" dt="2024-12-02T14:09:58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341" autoAdjust="0"/>
  </p:normalViewPr>
  <p:slideViewPr>
    <p:cSldViewPr snapToGrid="0">
      <p:cViewPr varScale="1">
        <p:scale>
          <a:sx n="36" d="100"/>
          <a:sy n="36" d="100"/>
        </p:scale>
        <p:origin x="18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25BC-2A3D-444E-A1CC-7E60ADBD22C6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E6E2-1C74-4520-83A2-67AC516D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Girl Scouts Overseas New Adult Registration Process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1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A8702-6D8A-7BE5-A930-58E4F5239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125E8-4915-1B79-8156-777F9D209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082D3-0A9D-CE46-EE16-C1A64D5F8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details: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Volunteer position (if available) drop down menu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Select a 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Complete address information – if using an international address, make sure to select correct country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Complete all the info required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Name and Last Name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Address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Country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DOB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Phone number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Phone type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GB" dirty="0"/>
              <a:t>Email address</a:t>
            </a:r>
          </a:p>
          <a:p>
            <a:pPr marL="0" lvl="0" indent="0">
              <a:buFontTx/>
              <a:buNone/>
            </a:pPr>
            <a:endParaRPr lang="en-GB" dirty="0"/>
          </a:p>
          <a:p>
            <a:pPr marL="0" lvl="0" indent="0">
              <a:buFontTx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85BC1-5EB2-D059-D213-6CB83D609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F318-D2DC-2BC0-EEE0-CA08C7FBE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49952-A8DC-8C09-D0A7-2A35A8164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E25DA-A6A5-3167-44B4-600E0C01F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required information: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Overseas reason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membership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payment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Save details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CBFE2-CCC7-A632-ACED-27FAA6F72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AE6F-1546-30BA-EDB9-EA86066E5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DB356-D78C-3D2B-FD38-DDD97A4EF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5526C-8E00-BC58-0091-62761E517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your cart </a:t>
            </a:r>
          </a:p>
          <a:p>
            <a:r>
              <a:rPr lang="en-GB" dirty="0"/>
              <a:t>Donations can also be completed in this page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36FC-62BF-B1D1-E778-60090BB72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5CE94-D954-8EEF-8D0B-B4456A47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6DCF4-78D1-C45D-CBBC-04B6BAFDC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1C39C-2FAE-78C8-C167-02A51FA47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there is a discount code available, it can be used on this page under the “Discount or promotional code tab”</a:t>
            </a:r>
          </a:p>
          <a:p>
            <a:r>
              <a:rPr lang="en-GB" dirty="0"/>
              <a:t>Click on “I Agree to the Girl Scouts Promise and Law” </a:t>
            </a:r>
            <a:endParaRPr lang="en-US" dirty="0"/>
          </a:p>
          <a:p>
            <a:r>
              <a:rPr lang="en-US" dirty="0"/>
              <a:t>Click on “Add Payment Details”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404AC-509F-224E-669C-44ADDA121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1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8726F-01EF-97FB-AF31-26FBAD54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B29F0-C2F4-C05C-1B80-610313DD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A182A-CB97-8340-2B83-B17C18B9A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payments details</a:t>
            </a:r>
          </a:p>
          <a:p>
            <a:r>
              <a:rPr lang="en-GB" dirty="0"/>
              <a:t>If you are having issues with your credit </a:t>
            </a:r>
            <a:r>
              <a:rPr lang="en-GB"/>
              <a:t>card payment, </a:t>
            </a:r>
            <a:r>
              <a:rPr lang="en-GB" dirty="0"/>
              <a:t>please contact the Girl Scouts Overseas Customer Care for assistance. Payment confirmation will be received via email.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B069F-DB9D-0A2B-CB54-D1314AE90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8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EF819-92A1-E903-C187-435B9AEA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A4A5A-E178-D283-DE51-9E2A747C2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BA21D-60F0-7111-625D-278CD0C69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Girl Scouts Overseas New Adult Registration Process training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7DF6F-5424-FA8D-D0D8-E2397F611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USAGSO.ORG website, search for the MYGS tab on top of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A5823-097C-A21D-0338-6CAE03DD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7921B-FF46-0F0C-0D3F-D4C6BB2DF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72C90-5503-D618-0ACC-02280D464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registering for a troop choose one of the following: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Find a Troop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Volunteer – if you would like to participate as a volunteer in your daughter’s troop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85AF8-6AED-09A7-1EE8-60D4B7699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A14BD-EC3A-3880-20CF-718784DA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F116D-4628-F112-2C02-C455D1D39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64EEC-8FEE-E185-EC9C-AE3F7E6F9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 for troop according to the community’s current country location.</a:t>
            </a:r>
          </a:p>
          <a:p>
            <a:r>
              <a:rPr lang="en-US" dirty="0"/>
              <a:t>Zip code research functionality is not available for Girl Scout Overseas for the exception of the US Virgin Islands.</a:t>
            </a:r>
          </a:p>
          <a:p>
            <a:r>
              <a:rPr lang="en-US" dirty="0"/>
              <a:t>If not sure in which country your community is located, please use the https://www.usagso.org/en/discover/communties.html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Country/Region drop down menu choose the correct country where you are located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Type city name or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Current Year (other options will be available throughout the year)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BEB8-33B8-2518-3F84-EF7DA6C03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5BB9-EF2B-968C-50D4-5E0C1583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40E5B-D8EE-71D9-1776-B7E44AADF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D46AD-308F-AD9F-4831-88892597D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appropriate Role Category if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Search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ABC0-A69B-8E5C-48C0-5DAECD2FE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2738-9C1A-B826-C829-BFFD48C3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8E9A1-6D43-6C86-C1F2-E8ABFE1E3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5B9B9-7DA2-A326-7C42-11318236C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troop availability</a:t>
            </a:r>
          </a:p>
          <a:p>
            <a:r>
              <a:rPr lang="en-GB" dirty="0"/>
              <a:t>If searched troop is not available, select Unsure or Become a General Member </a:t>
            </a:r>
          </a:p>
          <a:p>
            <a:r>
              <a:rPr lang="en-GB" dirty="0"/>
              <a:t>Click Log 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B5B43-848A-AEC7-0A09-5A7509DA1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member pop-up window will ask to log in. </a:t>
            </a:r>
          </a:p>
          <a:p>
            <a:r>
              <a:rPr lang="en-GB" dirty="0"/>
              <a:t>If creating a new account, click on “Don’t have an account? Sign up now”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B5A2-DDB7-14EB-745E-A00D86792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3FC0B-53DC-2E7F-1758-AD744A61A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5753B-F6C1-7CE5-BE53-61A7047E1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 up window</a:t>
            </a:r>
          </a:p>
          <a:p>
            <a:r>
              <a:rPr lang="en-GB" dirty="0"/>
              <a:t>Fill all information requested and click on all options that apply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5AF1-834F-5741-1CC9-545FA9B14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05801-CB83-5D7C-9769-C534D106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773C2-40DA-1303-5670-195D0D97E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2FBA0-09CF-9794-8452-0152D451B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temporary one-time passcode will be sent to your email </a:t>
            </a:r>
          </a:p>
          <a:p>
            <a:r>
              <a:rPr lang="en-GB" dirty="0"/>
              <a:t>Check spam/junk mail if code is not received in the inbox folder.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5C817-ECF2-FD53-8E7F-C08D7B0E7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C35B-65C9-D913-58D1-85D198AE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38908-187C-5A41-A53B-299879042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237E-6B64-1B4D-7F92-263369CF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67153-1641-0E02-37F8-30A5F720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809F-FA1D-9445-4F67-690B41AB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78C6-4FE9-37AA-F107-25523A9A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C28FC-E297-7F13-B59C-2CD15FFB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84B4D-FF84-C243-66FF-7D5B4B55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92B88-E785-0996-E566-CC66B54A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24E3-DAB5-6783-E1D9-2BFB8FA2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5E434-B8B5-DE32-B4F0-E06B44B20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83DB7-28F5-BBC7-C827-778651FD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753F3-2C92-B455-4329-93253980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34D68-F896-3F06-C337-5F68FE2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F24E2-73BB-1A1F-8261-D1AA491B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E110-B224-A368-77C8-A3AC6966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5A6C2-3B0A-4FC2-D9DB-0F3E3AC45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C91B0-51A3-93CD-C3A1-2EC25378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4F4-1821-FED7-CD77-DE50B60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9C3B-21DF-934D-156F-BD88D10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0DEC-9106-BD55-4ADB-0BD1EBB3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FF95F-0A2B-4550-D0B2-5EB5B42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4A5-9D6A-49C7-576A-0164659A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B97F7-5D44-714E-8BB4-0DE79032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1F8C-5466-B83A-FF1A-B1CDB5CD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FE7E-9333-6793-DB87-32E8B697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0701-9053-9B46-A010-F95B56687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CB1D7-3F70-B84F-A091-2D4665A47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1B8A-7111-902B-4CC0-7110761D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210B8-7953-80C9-4157-5E595A15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9B7A-FCB2-9043-B8C2-DD22CE76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712F-3708-B805-136A-F5C74ECE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E8B16-24CD-1BC0-2AC5-453BF9FD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C81C8-4968-1E18-F488-B9224CB5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5A3BC-EC61-F974-9A3F-A81471DB1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A77C8-172F-F24C-1A8E-99EDAD9C0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84F63-DDDE-39A0-D3B4-14FDA125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EB24C-70E9-6351-ECEB-C783AC37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16DB2-BCD3-B591-AF87-2870C95C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0200-4741-3A4C-A93D-F4788CB3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B9774-55BB-86B5-E281-8CF6AA4F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6DC84-DB0C-DCEB-F741-549E014B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A96C-4A67-AEC1-D66B-7A65F977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25EE7-91E3-7786-7635-E8FC23CC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E5B6F-5836-F36F-A2DA-D98F6DDA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3B14B-D95C-F8FF-78AF-036B393B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B5CC-476D-00FC-602E-88BDD988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7DF6-7271-F3A0-F24A-3398A512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6564C-2685-62E3-83A3-D47CD1A6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6BCA8-7731-1BCC-C7EF-90508C6B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181A-88C1-3565-2E89-DE6A2A0D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02785-CE40-09F0-716B-4098C81E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019-A644-5FE9-EC28-EFD07382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AD3AA-14D9-C006-0835-707270951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A6022-7B1D-948E-C1C1-FA46CA462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C593B-9967-6677-D375-D5013871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6FE67-DBAF-5E81-BC7E-15042F03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14EDA-B36C-00AB-E498-9473CF1B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D334F-D822-52F0-6DE2-B7575520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C5661-8B17-2E53-C05A-613030FF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7C2B-26A3-7E21-5BC7-A3398F6BB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95815-DEC8-46E1-A359-21DEDCC5292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0C42B-65B9-4328-0EFA-CCD840D24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572B-50B4-F5CC-2A68-AB55FD4EE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A3513-B9A4-410D-8CBD-6F7EBC9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verseascustomercare@girlscout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5302B-0054-2A78-2547-E168C76A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Adult Registration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F092A-AD81-ED63-444C-AA91864B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E359F4-B0DE-5FD3-ED4B-D240F619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4F23C7-E9F5-4C19-B528-72B53152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7016CA-1E45-8C5F-C91E-CA8C7570E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50693-921C-6945-BE6C-A1AAB6AE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2ADA55D8-7ADF-6772-0C8B-DE383A74D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269" y="562882"/>
            <a:ext cx="5976319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01B54F-0019-117E-B253-DDD9EE03B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199" y="3428786"/>
            <a:ext cx="5944115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7E18D-B6DC-FE5D-6156-58BDFE0E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514E07-B400-E5F9-5602-9892EA395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F0E99-C0FF-06C7-747A-792F7A43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84806-8B44-37AB-55FB-80D43EBA7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BB9C3-5B01-EC5A-7E11-58E2EC06B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website&#10;&#10;Description automatically generated">
            <a:extLst>
              <a:ext uri="{FF2B5EF4-FFF2-40B4-BE49-F238E27FC236}">
                <a16:creationId xmlns:a16="http://schemas.microsoft.com/office/drawing/2014/main" id="{746CBD4B-B85F-456E-A49B-3AFE4C8AF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622" y="1085397"/>
            <a:ext cx="5300995" cy="4351338"/>
          </a:xfrm>
          <a:prstGeom prst="rect">
            <a:avLst/>
          </a:prstGeom>
        </p:spPr>
      </p:pic>
      <p:pic>
        <p:nvPicPr>
          <p:cNvPr id="4" name="Picture 3" descr="A close-up of a person's face&#10;&#10;Description automatically generated">
            <a:extLst>
              <a:ext uri="{FF2B5EF4-FFF2-40B4-BE49-F238E27FC236}">
                <a16:creationId xmlns:a16="http://schemas.microsoft.com/office/drawing/2014/main" id="{77272CA1-4829-89F6-4668-87ED38627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39" y="2339318"/>
            <a:ext cx="5394192" cy="15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FCDC4-37F1-5927-19BC-3FE3A820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C77559-1CEF-44B5-4BF6-61D6CE1A5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57334-54A4-422C-0F4B-1B18F7307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DD7457-0DC7-A93D-4420-650A61192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63D5A4-E5D1-EF79-E0C4-B7DAE27C7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website&#10;&#10;Description automatically generated">
            <a:extLst>
              <a:ext uri="{FF2B5EF4-FFF2-40B4-BE49-F238E27FC236}">
                <a16:creationId xmlns:a16="http://schemas.microsoft.com/office/drawing/2014/main" id="{B9E0F884-9F80-2119-1D7A-FB9FEABEF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1241" y="1070882"/>
            <a:ext cx="8818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C4243-AA95-951F-8386-3F7F2AA4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5D0B8E-F2CE-BC7C-E3C0-4DD28FC29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B0AE0F-CFB7-43A3-6384-AD6F9628A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152C07-6D4B-6823-C660-53680AE0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7FB225-04F6-5767-DE2B-13FCF9C2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40172870-5784-4923-34AB-DF1FBDD91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7137" y="1085396"/>
            <a:ext cx="9876469" cy="435133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CEEE72D-93F8-D1C9-63EF-9F6B29F29B4D}"/>
              </a:ext>
            </a:extLst>
          </p:cNvPr>
          <p:cNvSpPr/>
          <p:nvPr/>
        </p:nvSpPr>
        <p:spPr>
          <a:xfrm>
            <a:off x="4833257" y="4168616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1B65CCD-0F87-0647-3769-95B79F1C231F}"/>
              </a:ext>
            </a:extLst>
          </p:cNvPr>
          <p:cNvSpPr/>
          <p:nvPr/>
        </p:nvSpPr>
        <p:spPr>
          <a:xfrm>
            <a:off x="7910286" y="4952102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EA2A762-38E8-7457-FF71-B42929A588F8}"/>
              </a:ext>
            </a:extLst>
          </p:cNvPr>
          <p:cNvSpPr/>
          <p:nvPr/>
        </p:nvSpPr>
        <p:spPr>
          <a:xfrm>
            <a:off x="1756228" y="1691244"/>
            <a:ext cx="696686" cy="2715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ABA04-1150-5D8E-7ED3-76BAC7BA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92BE4-DF33-2BB4-FD2E-08053D344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B99A86-11C7-877C-B2DE-D8A18AC1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1EAFF4-1A67-9560-73C9-B731DC1A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17FF9B-3D39-29B6-029D-86D30A4FF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2848251-68F7-E0D8-856D-8AA7D3BA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863" y="1253117"/>
            <a:ext cx="87875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5CBCA-EF33-5EDA-7DF1-F00CEAF0D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" name="Rectangle 23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: Shape 5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9EB9F-B93B-7FA7-A44E-886A455A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0" i="0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overseascustomercare@girlscouts.org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298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6817" y="457414"/>
            <a:ext cx="11277600" cy="5943600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928AEF2B-2559-F599-0079-868CCC5F140B}"/>
              </a:ext>
            </a:extLst>
          </p:cNvPr>
          <p:cNvSpPr/>
          <p:nvPr/>
        </p:nvSpPr>
        <p:spPr>
          <a:xfrm>
            <a:off x="9987352" y="228385"/>
            <a:ext cx="828247" cy="45720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58CC1-50D6-C2DF-251D-D0268B51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A705097-BE83-F9D8-AB38-38621270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FD37FC-BD1E-F736-2684-207C22C1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F1F27D-D7A8-3F38-7407-CDE252EE7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D7F65-6919-F3E1-3A8C-F3355C131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on a running track&#10;&#10;Description automatically generated">
            <a:extLst>
              <a:ext uri="{FF2B5EF4-FFF2-40B4-BE49-F238E27FC236}">
                <a16:creationId xmlns:a16="http://schemas.microsoft.com/office/drawing/2014/main" id="{72135412-5AEF-2C5B-24CE-C7E3F7BC4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145" y="330673"/>
            <a:ext cx="5959569" cy="3467893"/>
          </a:xfrm>
          <a:prstGeom prst="rect">
            <a:avLst/>
          </a:prstGeom>
        </p:spPr>
      </p:pic>
      <p:pic>
        <p:nvPicPr>
          <p:cNvPr id="6" name="Content Placeholder 4" descr="A collage of girls and a person&#10;&#10;Description automatically generated">
            <a:extLst>
              <a:ext uri="{FF2B5EF4-FFF2-40B4-BE49-F238E27FC236}">
                <a16:creationId xmlns:a16="http://schemas.microsoft.com/office/drawing/2014/main" id="{32BFB33A-4BF8-CFDC-59CF-0C57BBB4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1" y="2763614"/>
            <a:ext cx="5943600" cy="36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D8265-86C4-C0EA-CD9D-1F04BD8E3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E32B63-8C83-555D-4B1E-9B005006A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DE449E-47A5-7F38-4651-D0A1D4B24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CDAD9-6E52-47D0-1136-99570F4B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066D05-73DF-BC31-8C8B-F1785C2A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7E4FD7AD-49A2-9CAA-6577-639F4D1B7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333" y="330673"/>
            <a:ext cx="6727840" cy="3922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5C368-BA51-205C-A50B-617109FC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90" y="3011076"/>
            <a:ext cx="5742622" cy="35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BB0F1-EC66-5DE7-D329-889E6410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7F302FB-ABD3-2E72-58A6-50CE33517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B2A693-8E86-D296-40D1-7AC165CF4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922480-C9D3-C012-C7A9-44B267478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EC3247-884F-B354-CD10-1AC015FB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search bar&#10;&#10;Description automatically generated">
            <a:extLst>
              <a:ext uri="{FF2B5EF4-FFF2-40B4-BE49-F238E27FC236}">
                <a16:creationId xmlns:a16="http://schemas.microsoft.com/office/drawing/2014/main" id="{F6F237F2-5A4D-671C-1BB4-6250B1398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883" y="1253117"/>
            <a:ext cx="69494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66416-68DB-65B4-FABA-0C7E4935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3106E9B-7E81-61E0-ADA0-7A773E66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3BF25-97AE-5997-0574-CCD4719C6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36BBC0-2E37-8B52-55FC-07AB970C0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B58803-33B9-2898-F19B-F50EBCB73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web page&#10;&#10;Description automatically generated">
            <a:extLst>
              <a:ext uri="{FF2B5EF4-FFF2-40B4-BE49-F238E27FC236}">
                <a16:creationId xmlns:a16="http://schemas.microsoft.com/office/drawing/2014/main" id="{7B77F40E-3A18-EFD8-6FD5-069D9FC04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9567" y="1143453"/>
            <a:ext cx="89921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79D06-543D-8F3C-75F0-88C45A04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1E96CC-91D9-E4E2-67B2-74D1BC2B6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F7CAF6-6F91-28E8-24FC-5D01A495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BC9B3-D4A5-78FB-D970-2B560C593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EA9EA-3A07-267E-89F7-E2855058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706" y="829202"/>
            <a:ext cx="6677829" cy="51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EF6D8-45DE-D509-7B65-C67D76EC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616A37F-F95C-7935-AD93-B65D94D5D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F7642D-47A0-4D8E-2F89-11566B179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A2E147-EED7-6E24-DC4E-CC3130DB2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C9B62-C3D2-9945-8F6F-B8D5C8D4F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0379A7C-F937-0FDC-3FE7-53BA98E02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166" y="446787"/>
            <a:ext cx="5385955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907EC7-1C5D-8E9B-4554-58768698F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86" y="1923522"/>
            <a:ext cx="4788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F5614-FEAF-0176-617E-E2E8AA82A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F9E7C5-B78F-13AD-CDA3-A459CB5DD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C85116-1BF7-90B9-D884-BBFFF3673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F99CD-128F-5F56-70C8-9B104C562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1F9F4A-B171-A31F-B518-B4BE30135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7D39E1B0-A340-D7C5-379E-E01F0D525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589" y="635454"/>
            <a:ext cx="6337946" cy="53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6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Girl Scouts Overseas New Adult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3</cp:revision>
  <dcterms:created xsi:type="dcterms:W3CDTF">2024-12-02T08:24:28Z</dcterms:created>
  <dcterms:modified xsi:type="dcterms:W3CDTF">2025-03-11T20:31:23Z</dcterms:modified>
</cp:coreProperties>
</file>