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264" r:id="rId4"/>
    <p:sldId id="267" r:id="rId5"/>
    <p:sldId id="269" r:id="rId6"/>
    <p:sldId id="279" r:id="rId7"/>
    <p:sldId id="280" r:id="rId8"/>
    <p:sldId id="281" r:id="rId9"/>
    <p:sldId id="271" r:id="rId10"/>
    <p:sldId id="273" r:id="rId11"/>
    <p:sldId id="274" r:id="rId12"/>
    <p:sldId id="275" r:id="rId13"/>
    <p:sldId id="276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95615-502E-456B-9B1F-49C4C51018B0}" v="83" dt="2025-01-23T14:51:41.346"/>
    <p1510:client id="{BC981DB2-7F90-448E-8A37-D936701CAEAE}" v="8" dt="2025-01-23T14:57:11.555"/>
    <p1510:client id="{DF702E78-283B-4C65-AD9B-9D15160669AC}" v="2" dt="2025-01-23T08:10:43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331" autoAdjust="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3T16:38:39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1,'29'0,"16"0,14 0,12 0,23 0,1 0,-1 0,-2 0,-10 0,-4 0,-16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13T16:38:41.3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1,'15'0,"18"0,11 0,12 0,11 0,8 0,-2 0,1 0,2 0,-4 0,-1 0,2 0,2 0,-11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B345-9AA2-43A9-98B6-EA31919885DB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10AD8-F194-4781-B70E-25C3E7493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Girl Scouts Overseas Girl Renewal Registration Process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10AD8-F194-4781-B70E-25C3E7493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56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C63EC-E8C0-1D46-1F25-A32C4652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B0DBC-A1F4-315D-840A-48EC96122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5B08D-57D1-AA16-B358-DF6FF803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Choose membership and payment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USAGSO does not use Program Credits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Save details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4BE15-489E-4151-0963-B60A731A1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4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C28EE-A186-5C49-4A20-680720A9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1B169-EFFC-01EF-906F-78E96E8F8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37939-B2D3-EAD0-5EC0-C34051A37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Review Cart to check for any errors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CE8DE-BB56-AED8-DF45-8F37282CF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8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62DB6-ED19-7F1B-5281-18F9C930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D138C-B969-CC18-EC03-5A33545085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AA79E-8890-1F8D-5DC3-DBE1D33AC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your cart to check for errors</a:t>
            </a:r>
          </a:p>
          <a:p>
            <a:r>
              <a:rPr lang="en-GB" dirty="0"/>
              <a:t>If there is a discount code available, it can be used on this page under the “Discount or promotional code tab”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Donations can also be completed in this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errors are present, click on edit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Click on “I Agree to the Girl Scouts Promise and Law”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“Add Payment Details”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E6049-65F6-1263-F5A5-D2F443BB4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AAC2-B4CE-4A12-0377-89DFBDB5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4E812-AA24-2EDD-EBD6-A0265727F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7DF34-DBBF-4981-03A2-F550C4F6F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payments details</a:t>
            </a:r>
          </a:p>
          <a:p>
            <a:r>
              <a:rPr lang="en-GB" dirty="0"/>
              <a:t>If you are having issues with your credit card, please contact the Girl Scouts Overseas Customer Care for assistance. Payment confirmation will be received via email.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3352-48FB-BDCA-9030-51175C3AD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attending the Girl Scouts Overseas Girl Renewal training. For further questions or need any assistance, please contact the Girl Scouts Overseas Customer Care Team at overseascustomercare@girlscouts.org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10AD8-F194-4781-B70E-25C3E74936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USAGSO.ORG website, search for the MYGS tab on top of the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5F25-6D31-11C1-335A-03E167BC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49AC9-DEFC-62F4-08F8-FF5A4E9E8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A5639-879E-B5CA-3AD2-EE7F05310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member pop-up window will ask to log in. </a:t>
            </a:r>
          </a:p>
          <a:p>
            <a:r>
              <a:rPr lang="en-GB" dirty="0"/>
              <a:t>Log in into </a:t>
            </a:r>
            <a:r>
              <a:rPr lang="en-GB" dirty="0" err="1"/>
              <a:t>MyGS</a:t>
            </a:r>
            <a:r>
              <a:rPr lang="en-GB" dirty="0"/>
              <a:t> by using the credentials assigned. 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89291-40B2-3B3E-C3AD-2F189BCD9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D564-42B0-0CA9-BF13-D4922124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DB3D0-DB6C-3ED4-EDAB-7A2CAEC3F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D73D9-4B52-68D9-B7BC-FFEC3F6EB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On </a:t>
            </a:r>
            <a:r>
              <a:rPr lang="en-US" dirty="0" err="1"/>
              <a:t>MyGS</a:t>
            </a:r>
            <a:r>
              <a:rPr lang="en-US" dirty="0"/>
              <a:t> household account click 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Manage/renew my household members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C91F9-6A98-1E08-3A99-511500643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0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43E2-E27E-2BE7-B423-E99418F0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43550-EC1D-2670-99FB-2EA0268C4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85D39-9340-4F9D-7919-084C8A11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both Membership and Troop to renew the girl’s registration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027-0E9C-FF32-AB15-E3986E83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43E2-E27E-2BE7-B423-E99418F0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43550-EC1D-2670-99FB-2EA0268C4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85D39-9340-4F9D-7919-084C8A11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girl is registering for another troop, make sure to:</a:t>
            </a:r>
          </a:p>
          <a:p>
            <a:r>
              <a:rPr lang="en-GB" dirty="0"/>
              <a:t>-   uncheck current troop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click on not returning 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Save return status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Click on Add a Troop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027-0E9C-FF32-AB15-E3986E83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3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43E2-E27E-2BE7-B423-E99418F0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43550-EC1D-2670-99FB-2EA0268C4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85D39-9340-4F9D-7919-084C8A11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Adjust filters according to troop location: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Country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Name of city/community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Search radius minimum to 20 miles 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Choose grade level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Click Search </a:t>
            </a:r>
          </a:p>
          <a:p>
            <a:pPr marL="171450" indent="-171450">
              <a:buFont typeface="Calibri"/>
              <a:buChar char="-"/>
            </a:pPr>
            <a:r>
              <a:rPr lang="en-GB" dirty="0"/>
              <a:t>Choose preferred troop </a:t>
            </a:r>
          </a:p>
          <a:p>
            <a:pPr marL="171450" indent="-171450">
              <a:buFont typeface="Calibri"/>
              <a:buChar char="-"/>
            </a:pPr>
            <a:endParaRPr lang="en-GB" dirty="0"/>
          </a:p>
          <a:p>
            <a:pPr marL="171450" indent="-171450">
              <a:buFont typeface="Calibri"/>
              <a:buChar char="-"/>
            </a:pPr>
            <a:endParaRPr lang="en-GB" dirty="0"/>
          </a:p>
          <a:p>
            <a:pPr marL="171450" indent="-171450">
              <a:buFont typeface="Calibri"/>
              <a:buChar char="-"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027-0E9C-FF32-AB15-E3986E83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E43E2-E27E-2BE7-B423-E99418F0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43550-EC1D-2670-99FB-2EA0268C4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85D39-9340-4F9D-7919-084C8A113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Select troop availability</a:t>
            </a:r>
            <a:endParaRPr lang="en-US"/>
          </a:p>
          <a:p>
            <a:r>
              <a:rPr lang="en-GB" dirty="0"/>
              <a:t>If searched troop is not available, select Unsure or Become a General Member </a:t>
            </a:r>
            <a:endParaRPr lang="en-US" dirty="0"/>
          </a:p>
          <a:p>
            <a:r>
              <a:rPr lang="en-GB" dirty="0"/>
              <a:t>Select Next</a:t>
            </a:r>
          </a:p>
          <a:p>
            <a:pPr marL="171450" indent="-171450">
              <a:buFont typeface="Calibri"/>
              <a:buChar char="-"/>
            </a:pPr>
            <a:endParaRPr lang="en-GB" dirty="0"/>
          </a:p>
          <a:p>
            <a:pPr marL="171450" indent="-171450">
              <a:buFont typeface="Calibri"/>
              <a:buChar char="-"/>
            </a:pPr>
            <a:endParaRPr lang="en-GB" dirty="0"/>
          </a:p>
          <a:p>
            <a:pPr marL="171450" indent="-171450">
              <a:buFont typeface="Calibri"/>
              <a:buChar char="-"/>
            </a:pPr>
            <a:endParaRPr lang="en-GB" dirty="0"/>
          </a:p>
          <a:p>
            <a:pPr marL="171450" indent="-171450">
              <a:buFont typeface="Calibri"/>
              <a:buChar char="-"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12027-0E9C-FF32-AB15-E3986E832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5C993-982A-A29E-B9FC-1C5A9023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FED6A7-3979-A435-33DA-99B90AAA1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3A8D6-458F-A749-BDF5-A534A25FE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Add details:</a:t>
            </a:r>
          </a:p>
          <a:p>
            <a:pPr>
              <a:buFont typeface="Arial" panose="020B0604020202020204" pitchFamily="34" charset="0"/>
            </a:pPr>
            <a:r>
              <a:rPr lang="en-GB" dirty="0"/>
              <a:t>School Attending – add name of current school </a:t>
            </a:r>
          </a:p>
          <a:p>
            <a:r>
              <a:rPr lang="en-US" dirty="0"/>
              <a:t>Primary Caregiver is automatically checked by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43F30-C2CA-6ACE-8FC9-76BA64C73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E6E2-1C74-4520-83A2-67AC516D1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D4EE-9C6F-14B6-32DA-A51A9E508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14E94-66DF-D322-9E7D-7FAC4290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8990-FD6C-3FE7-3C0B-146EE9BA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0509-49C9-B08A-2F88-4B84748A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EE2E-E9B6-ECB8-3E9D-6E07B93D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7F69-8E14-71E4-6945-E036B966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9B6E-D4AB-F3E2-0294-9BEC1384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F788-51ED-F7CE-5FA7-0D159F72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CEEF-8105-6372-6C9A-207A78D0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C8ED-688C-B8D3-09A9-6492CAE3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DD024-8274-8C74-8679-A45FD0789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BA2DC-B7B2-8324-0599-9E1058E82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979F-464E-FCA8-4B71-A760C396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AF109-8C25-FCB4-9318-A2B117F8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6675-36BD-0EA6-B8BA-8DE592BF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6002-28F6-9875-A58A-9B25B609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29FE-ABE4-F881-C5E7-CA130AD8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5861C-174A-E268-0288-8EE3A18A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2272-A9E1-2AA0-DE1C-469AE19D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BE24-AED0-82B6-D85B-D5690E9C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0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FA9D-A132-6DAB-4743-70096C29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0087-9AF6-C131-8C22-51C9A2F69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AEF5-2DAA-FEBC-A328-CBB4D8F1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C2197-E73D-081F-5DBB-3B08B123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04449-BF05-EDB4-4C7C-E8E3084F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6A2E-3292-C28F-7AB2-684D68BE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279B-39C0-CD67-4712-1BCF37EB3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070F6-EFB1-05E7-3109-FB9B7161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1084-1872-A20B-9682-57F16216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E8B44-613F-DBAA-639D-1D0F2B23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24CE-FF9B-C54D-EE3E-FD7CECFE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92DF-D6C6-5657-99E1-D47A0EDA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7BA7F-E025-C9EC-A881-B700305F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838B4-60FF-CBC1-B020-01BD9BC59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2F088-8F1D-B179-9166-1EBBF29C7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DF40D-E5EA-D244-2067-B56D51992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CE22B-5965-C260-0084-84B555A9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D2881-06C0-54B8-9F70-BB90EAE5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82FDF-6BFA-2707-C04A-35C7EEDE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6125-009E-7C18-2800-1C8461B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07C12-9606-79BE-2466-A6B54756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07D02-638B-59DB-9DB0-71EFEA16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431D-985F-99C3-38E6-78567C2E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19E7C-9DD4-2EE4-C937-1CD17F59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05C99-E7DE-776B-565C-EAD109C1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7BE8-2878-2029-CA18-5D2AC432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4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BB73-7594-37A5-A26E-D5C8EAE7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7AA3-1F4D-E17B-E1C9-3494F52E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D22FF-2A25-9579-5815-C2266EAE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19ED0-645E-7B67-8AA1-6E66C240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444D-D708-5E83-32F2-D182C90E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2FDFF-D110-9160-8879-FE70987B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0B86-2E18-097B-6E24-3785F390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E91D0-E903-5EAF-1B2E-DA33D7CBD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9B46D-4B72-D724-6582-2A2C8286B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B2CD6-7F75-DEE0-F06F-7BDDFA90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01934-FBF7-EEB4-BD39-F995211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8EA5E-7131-5692-E517-C0BD1CF6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86CEB-860C-18B3-EE17-7DC44D79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46041-81A9-E852-AB35-88EDF32D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DF01-C686-625A-E204-FAFD1CDE2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487B1-D1DD-4EFE-B021-101BB62F96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B57A-BB9A-4F0E-B04C-154B134B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AEFC-5212-0442-27CA-FDC3E9E5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BBF08-AB32-449D-87F9-67B0B3BA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verseascustomercare@girlscouts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16F7D-0DD5-4F8E-88BD-1ADF0519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Girl Scouts Overseas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Girl Renewal </a:t>
            </a:r>
            <a:br>
              <a:rPr lang="en-GB" sz="4800" dirty="0">
                <a:solidFill>
                  <a:srgbClr val="FFFFFF"/>
                </a:solidFill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Registration </a:t>
            </a:r>
            <a:b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A0CF4-1224-B765-B550-74FAFBCE7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8E068E-2A5D-8FDD-56E5-368442203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9D889-CE4F-457F-90BF-40AC90445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E60BB5-EE14-640D-EDF4-9621A08EC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8FBEC9-18C1-275E-15E8-13A91DA0A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D3D74A4-29B7-DCE3-A3E2-5CF6A763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9800" y="999987"/>
            <a:ext cx="6348735" cy="4857597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AAE6F99C-9081-96B9-6B19-4DFBF031CF0E}"/>
              </a:ext>
            </a:extLst>
          </p:cNvPr>
          <p:cNvSpPr/>
          <p:nvPr/>
        </p:nvSpPr>
        <p:spPr>
          <a:xfrm>
            <a:off x="4408227" y="4995081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DC03A-FE0A-4F22-4156-B8EB6F850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2B4E1B-DEC6-32AD-8386-14FAA1E5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1B57A-2B43-97F8-C737-6C7254EA9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75A7A-2F6A-FF52-3875-AA43DCA83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13077E-013C-5FC3-596A-068CD528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C3B34-19DD-AC35-5E25-1F9D6F29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7" y="1313575"/>
            <a:ext cx="10602457" cy="42304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FBC7B3-AF2A-9B1E-A44E-0EF4BC6E4C9B}"/>
              </a:ext>
            </a:extLst>
          </p:cNvPr>
          <p:cNvSpPr/>
          <p:nvPr/>
        </p:nvSpPr>
        <p:spPr>
          <a:xfrm>
            <a:off x="1542197" y="2388358"/>
            <a:ext cx="655093" cy="2047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C4AE3-40EB-3D3E-7983-9833650757BE}"/>
              </a:ext>
            </a:extLst>
          </p:cNvPr>
          <p:cNvSpPr/>
          <p:nvPr/>
        </p:nvSpPr>
        <p:spPr>
          <a:xfrm>
            <a:off x="8475260" y="2251881"/>
            <a:ext cx="491319" cy="1364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6A7D88E-32CF-CB40-ADF6-900B5CD541D1}"/>
              </a:ext>
            </a:extLst>
          </p:cNvPr>
          <p:cNvSpPr/>
          <p:nvPr/>
        </p:nvSpPr>
        <p:spPr>
          <a:xfrm>
            <a:off x="5240741" y="416861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F58274-1CAE-16E1-3BB5-DAD0753DE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ABEDE23-8374-2463-30DC-CDA8CC543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3206B-11B5-0FCF-D57B-074A6C7B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3DA6F-5500-F86F-F23D-8B51D0E3D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67C469-8579-8ED4-318A-F20F9EBBC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CA0DA-F5E5-EC51-29B4-43BA2C60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46" y="330253"/>
            <a:ext cx="5011372" cy="3709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C144C1-0CA8-7B85-2783-75908583B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376" y="2570805"/>
            <a:ext cx="7002393" cy="4130246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3AB03CBB-237C-6665-0C52-796293E97A98}"/>
              </a:ext>
            </a:extLst>
          </p:cNvPr>
          <p:cNvSpPr/>
          <p:nvPr/>
        </p:nvSpPr>
        <p:spPr>
          <a:xfrm>
            <a:off x="3848669" y="613073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09E6B-A42B-8CDB-009D-C6E2BA6BBF63}"/>
              </a:ext>
            </a:extLst>
          </p:cNvPr>
          <p:cNvSpPr/>
          <p:nvPr/>
        </p:nvSpPr>
        <p:spPr>
          <a:xfrm>
            <a:off x="3175000" y="1403350"/>
            <a:ext cx="361950" cy="88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922F0-1188-0945-529C-FEBA7512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AE6F02E-7F73-A985-5EA7-316F8025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75CD9-9954-E457-6779-0ABD54F8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872F8-B39E-6BB2-960D-5CEA4F067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E4186-76C8-2B9E-1D13-7B8F3FC4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0CDB5-708B-8BAF-7714-82EEC07F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37" y="914441"/>
            <a:ext cx="9415647" cy="47903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700F5D-2EBF-9211-7AA4-D2230279A77C}"/>
              </a:ext>
            </a:extLst>
          </p:cNvPr>
          <p:cNvSpPr/>
          <p:nvPr/>
        </p:nvSpPr>
        <p:spPr>
          <a:xfrm>
            <a:off x="2148101" y="4699285"/>
            <a:ext cx="531599" cy="1584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F86B5-612F-6B0D-10DF-6DF7841DB8E1}"/>
              </a:ext>
            </a:extLst>
          </p:cNvPr>
          <p:cNvSpPr/>
          <p:nvPr/>
        </p:nvSpPr>
        <p:spPr>
          <a:xfrm>
            <a:off x="1725907" y="4864532"/>
            <a:ext cx="1363538" cy="5343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0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8EA23-26B4-8EF7-8DAE-2967A4FD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participating!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further questions, please contact Girl Scouts Overseas Customer Care at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overseascustomercare@girlscouts.org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children looking at plants&#10;&#10;Description automatically generated">
            <a:extLst>
              <a:ext uri="{FF2B5EF4-FFF2-40B4-BE49-F238E27FC236}">
                <a16:creationId xmlns:a16="http://schemas.microsoft.com/office/drawing/2014/main" id="{4C5F2BC0-29A5-7512-FD80-30F0F690F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5128"/>
          <a:stretch/>
        </p:blipFill>
        <p:spPr>
          <a:xfrm>
            <a:off x="457200" y="457206"/>
            <a:ext cx="11277600" cy="59435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918F79-3726-9D19-E281-A2FC80398D1A}"/>
                  </a:ext>
                </a:extLst>
              </p14:cNvPr>
              <p14:cNvContentPartPr/>
              <p14:nvPr/>
            </p14:nvContentPartPr>
            <p14:xfrm>
              <a:off x="10507715" y="748918"/>
              <a:ext cx="28872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918F79-3726-9D19-E281-A2FC80398D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3715" y="641278"/>
                <a:ext cx="396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52C21B-41D1-86AA-D2E4-80BF4B1AC967}"/>
                  </a:ext>
                </a:extLst>
              </p14:cNvPr>
              <p14:cNvContentPartPr/>
              <p14:nvPr/>
            </p14:nvContentPartPr>
            <p14:xfrm>
              <a:off x="10507715" y="989398"/>
              <a:ext cx="3128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52C21B-41D1-86AA-D2E4-80BF4B1AC9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53715" y="881758"/>
                <a:ext cx="4204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3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67DB6-6C50-B916-1402-BF15E899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screenshot of a computer&#10;&#10;Description automatically generated">
            <a:extLst>
              <a:ext uri="{FF2B5EF4-FFF2-40B4-BE49-F238E27FC236}">
                <a16:creationId xmlns:a16="http://schemas.microsoft.com/office/drawing/2014/main" id="{161EA9EA-3A07-267E-89F7-E28550585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748" y="457200"/>
            <a:ext cx="76445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8E7625-D972-ABEA-6E9F-961FE3DE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DB72D3E-8278-27AB-A8EF-55966361E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5AE04-D9DB-4740-E74A-00CB7D71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406FB-BA4F-2A22-0584-CAA1FD916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83A21-F08B-E89F-FA81-86D85ACE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7785AA4D-321E-299F-EB9A-A89ABD63CE05}"/>
              </a:ext>
            </a:extLst>
          </p:cNvPr>
          <p:cNvSpPr/>
          <p:nvPr/>
        </p:nvSpPr>
        <p:spPr>
          <a:xfrm>
            <a:off x="3830855" y="2111184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8EEC3A-71C6-0A52-0AC4-06771485A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909" y="420147"/>
            <a:ext cx="8333063" cy="43513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C1DF30-053E-7F1F-9E8B-DCD6B99FB63E}"/>
              </a:ext>
            </a:extLst>
          </p:cNvPr>
          <p:cNvSpPr/>
          <p:nvPr/>
        </p:nvSpPr>
        <p:spPr>
          <a:xfrm>
            <a:off x="1238490" y="810228"/>
            <a:ext cx="995424" cy="2083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BB027-0678-60D4-FA41-88EB59A7A872}"/>
              </a:ext>
            </a:extLst>
          </p:cNvPr>
          <p:cNvSpPr/>
          <p:nvPr/>
        </p:nvSpPr>
        <p:spPr>
          <a:xfrm>
            <a:off x="1238491" y="2387472"/>
            <a:ext cx="868102" cy="1746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E710B90-75DD-8A68-ECDD-A110C30389BC}"/>
              </a:ext>
            </a:extLst>
          </p:cNvPr>
          <p:cNvSpPr/>
          <p:nvPr/>
        </p:nvSpPr>
        <p:spPr>
          <a:xfrm>
            <a:off x="4175393" y="290599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71B570-5315-FE61-3FA3-43A304E892E1}"/>
              </a:ext>
            </a:extLst>
          </p:cNvPr>
          <p:cNvSpPr/>
          <p:nvPr/>
        </p:nvSpPr>
        <p:spPr>
          <a:xfrm>
            <a:off x="1238490" y="1828800"/>
            <a:ext cx="674509" cy="1746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385D-D556-44F1-EB1F-F83FFA92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847C32-1E89-C887-33CD-CDBA922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420D-7F4B-DAC3-65D2-20742662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F31DF-9F12-97F9-0ABD-E10CD663D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177E2-C609-3A31-C926-5F259998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BC7566-9C38-5742-2399-796F4DB7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226" y="2748734"/>
            <a:ext cx="4539342" cy="311449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1C00A6-8CFF-B601-18D4-B50FF3FA1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11432" y="879676"/>
            <a:ext cx="10185750" cy="49835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11A67E-0E16-C1A5-2FA3-019C8D922D3A}"/>
              </a:ext>
            </a:extLst>
          </p:cNvPr>
          <p:cNvSpPr/>
          <p:nvPr/>
        </p:nvSpPr>
        <p:spPr>
          <a:xfrm>
            <a:off x="1886673" y="2020668"/>
            <a:ext cx="625033" cy="1315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CE31069-7341-3AF3-AAC3-6C3D478764C4}"/>
              </a:ext>
            </a:extLst>
          </p:cNvPr>
          <p:cNvSpPr/>
          <p:nvPr/>
        </p:nvSpPr>
        <p:spPr>
          <a:xfrm>
            <a:off x="313898" y="274873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80B9CE6-4C00-571B-4D57-09242EFD2469}"/>
              </a:ext>
            </a:extLst>
          </p:cNvPr>
          <p:cNvSpPr/>
          <p:nvPr/>
        </p:nvSpPr>
        <p:spPr>
          <a:xfrm>
            <a:off x="652976" y="340749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B9D756BC-D7EA-237E-11B5-1183A84C5A27}"/>
              </a:ext>
            </a:extLst>
          </p:cNvPr>
          <p:cNvSpPr/>
          <p:nvPr/>
        </p:nvSpPr>
        <p:spPr>
          <a:xfrm>
            <a:off x="11066434" y="5022376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385D-D556-44F1-EB1F-F83FFA92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847C32-1E89-C887-33CD-CDBA922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420D-7F4B-DAC3-65D2-20742662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F31DF-9F12-97F9-0ABD-E10CD663D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177E2-C609-3A31-C926-5F259998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4589AF-411A-3CC6-05F0-D9104D74B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01" y="1002935"/>
            <a:ext cx="10732577" cy="48650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F23F70-675A-74AB-3FB4-2BD3618D4DC8}"/>
              </a:ext>
            </a:extLst>
          </p:cNvPr>
          <p:cNvSpPr/>
          <p:nvPr/>
        </p:nvSpPr>
        <p:spPr>
          <a:xfrm>
            <a:off x="1406744" y="1961187"/>
            <a:ext cx="760359" cy="315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5756D46-A35B-BE32-2D7E-864C2D305E2E}"/>
              </a:ext>
            </a:extLst>
          </p:cNvPr>
          <p:cNvSpPr/>
          <p:nvPr/>
        </p:nvSpPr>
        <p:spPr>
          <a:xfrm>
            <a:off x="6293885" y="5048770"/>
            <a:ext cx="978407" cy="4846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DE45A4D6-26AF-175E-00B3-070227567757}"/>
              </a:ext>
            </a:extLst>
          </p:cNvPr>
          <p:cNvSpPr/>
          <p:nvPr/>
        </p:nvSpPr>
        <p:spPr>
          <a:xfrm>
            <a:off x="10367549" y="3427141"/>
            <a:ext cx="978407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39BA665-51D4-BDB2-CEF3-AA04965DC5D9}"/>
              </a:ext>
            </a:extLst>
          </p:cNvPr>
          <p:cNvSpPr/>
          <p:nvPr/>
        </p:nvSpPr>
        <p:spPr>
          <a:xfrm>
            <a:off x="30383" y="3451758"/>
            <a:ext cx="1125890" cy="4600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32DEB406-48BA-C90F-D8E6-07169C2179BE}"/>
              </a:ext>
            </a:extLst>
          </p:cNvPr>
          <p:cNvSpPr/>
          <p:nvPr/>
        </p:nvSpPr>
        <p:spPr>
          <a:xfrm>
            <a:off x="2167913" y="4569565"/>
            <a:ext cx="978407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385D-D556-44F1-EB1F-F83FFA92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847C32-1E89-C887-33CD-CDBA922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420D-7F4B-DAC3-65D2-20742662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F31DF-9F12-97F9-0ABD-E10CD663D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177E2-C609-3A31-C926-5F259998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910E73F-4077-049E-8E67-E5414C6B8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36" y="768606"/>
            <a:ext cx="5657850" cy="3305175"/>
          </a:xfrm>
          <a:prstGeom prst="rect">
            <a:avLst/>
          </a:prstGeom>
        </p:spPr>
      </p:pic>
      <p:pic>
        <p:nvPicPr>
          <p:cNvPr id="3" name="Picture 2" descr="A screenshot of a search bar&#10;&#10;AI-generated content may be incorrect.">
            <a:extLst>
              <a:ext uri="{FF2B5EF4-FFF2-40B4-BE49-F238E27FC236}">
                <a16:creationId xmlns:a16="http://schemas.microsoft.com/office/drawing/2014/main" id="{64BCE3AA-C082-046E-B1CA-A77C6DD7C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147" y="3026954"/>
            <a:ext cx="4533900" cy="311467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0809CD3-9AC3-CA3D-2B85-1105EC833EF2}"/>
              </a:ext>
            </a:extLst>
          </p:cNvPr>
          <p:cNvSpPr/>
          <p:nvPr/>
        </p:nvSpPr>
        <p:spPr>
          <a:xfrm>
            <a:off x="393196" y="2579610"/>
            <a:ext cx="499085" cy="3125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715130C-C93C-8A32-FFFD-24A15CD3F085}"/>
              </a:ext>
            </a:extLst>
          </p:cNvPr>
          <p:cNvSpPr/>
          <p:nvPr/>
        </p:nvSpPr>
        <p:spPr>
          <a:xfrm>
            <a:off x="4041229" y="2579648"/>
            <a:ext cx="499085" cy="27569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E8FDCBB-2DC8-8737-D693-40BADA9904BD}"/>
              </a:ext>
            </a:extLst>
          </p:cNvPr>
          <p:cNvSpPr/>
          <p:nvPr/>
        </p:nvSpPr>
        <p:spPr>
          <a:xfrm>
            <a:off x="104290" y="3672892"/>
            <a:ext cx="794053" cy="2634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C385D-D556-44F1-EB1F-F83FFA92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9847C32-1E89-C887-33CD-CDBA9226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420D-7F4B-DAC3-65D2-20742662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EF31DF-9F12-97F9-0ABD-E10CD663D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6177E2-C609-3A31-C926-5F259998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map&#10;&#10;Description automatically generated">
            <a:extLst>
              <a:ext uri="{FF2B5EF4-FFF2-40B4-BE49-F238E27FC236}">
                <a16:creationId xmlns:a16="http://schemas.microsoft.com/office/drawing/2014/main" id="{668FB9E8-C6AE-3977-6A88-DC92450F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8" y="1490663"/>
            <a:ext cx="8658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8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D8F98-2253-15B5-77EF-46736BCA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686CE0-AAD4-4A45-3F98-EA820407D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3F4230-AEDC-EE6F-3933-5EF8C8E26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2074B0-2C06-CF25-710F-91A0467FE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04FBF-42A7-E270-5A84-DD37548AA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8EB0011-4BEF-819E-DDFE-18A1D938885F}"/>
              </a:ext>
            </a:extLst>
          </p:cNvPr>
          <p:cNvSpPr/>
          <p:nvPr/>
        </p:nvSpPr>
        <p:spPr>
          <a:xfrm>
            <a:off x="5589315" y="2512192"/>
            <a:ext cx="858600" cy="2791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DD8A8-53BE-DEB9-9FDC-071F0D8A9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69" y="576871"/>
            <a:ext cx="7308596" cy="5472858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34CCDE4B-F18F-98A1-3608-7C87CD1D83A6}"/>
              </a:ext>
            </a:extLst>
          </p:cNvPr>
          <p:cNvSpPr/>
          <p:nvPr/>
        </p:nvSpPr>
        <p:spPr>
          <a:xfrm>
            <a:off x="5336163" y="2913238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094FB0-A3FD-1DC6-8493-54C1B45D29B1}"/>
              </a:ext>
            </a:extLst>
          </p:cNvPr>
          <p:cNvSpPr/>
          <p:nvPr/>
        </p:nvSpPr>
        <p:spPr>
          <a:xfrm>
            <a:off x="5325169" y="2266421"/>
            <a:ext cx="608064" cy="2211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343FA-77ED-C91A-32B1-92182A83A1C4}"/>
              </a:ext>
            </a:extLst>
          </p:cNvPr>
          <p:cNvSpPr/>
          <p:nvPr/>
        </p:nvSpPr>
        <p:spPr>
          <a:xfrm>
            <a:off x="5343595" y="4661825"/>
            <a:ext cx="663342" cy="2948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4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Widescreen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Girl Scouts Overseas  Girl Renewal  Registration 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participating! For further questions, please contact Girl Scouts Overseas Customer Care at overseascustomercare@girlscouts.org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Mechur</dc:creator>
  <cp:lastModifiedBy>Melissa Mechur</cp:lastModifiedBy>
  <cp:revision>98</cp:revision>
  <dcterms:created xsi:type="dcterms:W3CDTF">2024-12-02T10:56:08Z</dcterms:created>
  <dcterms:modified xsi:type="dcterms:W3CDTF">2025-03-11T20:34:30Z</dcterms:modified>
</cp:coreProperties>
</file>