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57" r:id="rId3"/>
    <p:sldId id="264" r:id="rId4"/>
    <p:sldId id="267" r:id="rId5"/>
    <p:sldId id="269" r:id="rId6"/>
    <p:sldId id="281" r:id="rId7"/>
    <p:sldId id="279" r:id="rId8"/>
    <p:sldId id="280" r:id="rId9"/>
    <p:sldId id="282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00F45-AF0A-4C9B-BD44-601AB5C08018}" v="426" dt="2025-03-06T15:05:10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55" autoAdjust="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Mechur" userId="a2cbce59ca95a45c" providerId="LiveId" clId="{19C00F45-AF0A-4C9B-BD44-601AB5C08018}"/>
    <pc:docChg chg="undo custSel addSld delSld modSld">
      <pc:chgData name="Melissa Mechur" userId="a2cbce59ca95a45c" providerId="LiveId" clId="{19C00F45-AF0A-4C9B-BD44-601AB5C08018}" dt="2025-03-06T15:05:10.236" v="3304"/>
      <pc:docMkLst>
        <pc:docMk/>
      </pc:docMkLst>
      <pc:sldChg chg="addSp delSp modSp mod modNotesTx">
        <pc:chgData name="Melissa Mechur" userId="a2cbce59ca95a45c" providerId="LiveId" clId="{19C00F45-AF0A-4C9B-BD44-601AB5C08018}" dt="2025-03-06T14:13:33.150" v="2515" actId="20577"/>
        <pc:sldMkLst>
          <pc:docMk/>
          <pc:sldMk cId="2755371254" sldId="257"/>
        </pc:sldMkLst>
        <pc:spChg chg="add mod">
          <ac:chgData name="Melissa Mechur" userId="a2cbce59ca95a45c" providerId="LiveId" clId="{19C00F45-AF0A-4C9B-BD44-601AB5C08018}" dt="2025-02-20T12:37:59.117" v="11" actId="1076"/>
          <ac:spMkLst>
            <pc:docMk/>
            <pc:sldMk cId="2755371254" sldId="257"/>
            <ac:spMk id="5" creationId="{C78C21AC-C635-C727-1889-663B292E37ED}"/>
          </ac:spMkLst>
        </pc:spChg>
      </pc:sldChg>
      <pc:sldChg chg="addSp delSp modSp mod modNotesTx">
        <pc:chgData name="Melissa Mechur" userId="a2cbce59ca95a45c" providerId="LiveId" clId="{19C00F45-AF0A-4C9B-BD44-601AB5C08018}" dt="2025-02-20T12:45:36.726" v="500" actId="20577"/>
        <pc:sldMkLst>
          <pc:docMk/>
          <pc:sldMk cId="3073635110" sldId="264"/>
        </pc:sldMkLst>
        <pc:spChg chg="add mod">
          <ac:chgData name="Melissa Mechur" userId="a2cbce59ca95a45c" providerId="LiveId" clId="{19C00F45-AF0A-4C9B-BD44-601AB5C08018}" dt="2025-02-20T12:45:07.038" v="430" actId="207"/>
          <ac:spMkLst>
            <pc:docMk/>
            <pc:sldMk cId="3073635110" sldId="264"/>
            <ac:spMk id="8" creationId="{55D177D1-9F6A-6A0E-B884-C5FB6312F8DE}"/>
          </ac:spMkLst>
        </pc:spChg>
        <pc:picChg chg="add mod">
          <ac:chgData name="Melissa Mechur" userId="a2cbce59ca95a45c" providerId="LiveId" clId="{19C00F45-AF0A-4C9B-BD44-601AB5C08018}" dt="2025-02-20T12:44:41.394" v="425" actId="14100"/>
          <ac:picMkLst>
            <pc:docMk/>
            <pc:sldMk cId="3073635110" sldId="264"/>
            <ac:picMk id="5" creationId="{822B5B03-59A0-9715-AAF4-1AD762CAF173}"/>
          </ac:picMkLst>
        </pc:picChg>
        <pc:picChg chg="add mod">
          <ac:chgData name="Melissa Mechur" userId="a2cbce59ca95a45c" providerId="LiveId" clId="{19C00F45-AF0A-4C9B-BD44-601AB5C08018}" dt="2025-02-20T12:44:47.996" v="427" actId="1076"/>
          <ac:picMkLst>
            <pc:docMk/>
            <pc:sldMk cId="3073635110" sldId="264"/>
            <ac:picMk id="6" creationId="{343D5DA2-38F3-DE0D-AEFA-C0AA9771555C}"/>
          </ac:picMkLst>
        </pc:picChg>
      </pc:sldChg>
      <pc:sldChg chg="addSp delSp modSp mod modNotesTx">
        <pc:chgData name="Melissa Mechur" userId="a2cbce59ca95a45c" providerId="LiveId" clId="{19C00F45-AF0A-4C9B-BD44-601AB5C08018}" dt="2025-03-06T14:13:58.590" v="2518"/>
        <pc:sldMkLst>
          <pc:docMk/>
          <pc:sldMk cId="1742452206" sldId="267"/>
        </pc:sldMkLst>
        <pc:spChg chg="add mod">
          <ac:chgData name="Melissa Mechur" userId="a2cbce59ca95a45c" providerId="LiveId" clId="{19C00F45-AF0A-4C9B-BD44-601AB5C08018}" dt="2025-02-20T12:56:59.435" v="651" actId="207"/>
          <ac:spMkLst>
            <pc:docMk/>
            <pc:sldMk cId="1742452206" sldId="267"/>
            <ac:spMk id="15" creationId="{189595DC-37B4-284C-EA40-A64D6365B5E1}"/>
          </ac:spMkLst>
        </pc:spChg>
        <pc:picChg chg="add mod">
          <ac:chgData name="Melissa Mechur" userId="a2cbce59ca95a45c" providerId="LiveId" clId="{19C00F45-AF0A-4C9B-BD44-601AB5C08018}" dt="2025-02-20T12:46:01.586" v="504" actId="1076"/>
          <ac:picMkLst>
            <pc:docMk/>
            <pc:sldMk cId="1742452206" sldId="267"/>
            <ac:picMk id="2" creationId="{F1472283-1EB3-D0DB-D962-F93E74E9DFA6}"/>
          </ac:picMkLst>
        </pc:picChg>
      </pc:sldChg>
      <pc:sldChg chg="addSp delSp modSp mod modNotesTx">
        <pc:chgData name="Melissa Mechur" userId="a2cbce59ca95a45c" providerId="LiveId" clId="{19C00F45-AF0A-4C9B-BD44-601AB5C08018}" dt="2025-03-06T14:31:52.871" v="2612" actId="1076"/>
        <pc:sldMkLst>
          <pc:docMk/>
          <pc:sldMk cId="3295795660" sldId="269"/>
        </pc:sldMkLst>
        <pc:spChg chg="add mod">
          <ac:chgData name="Melissa Mechur" userId="a2cbce59ca95a45c" providerId="LiveId" clId="{19C00F45-AF0A-4C9B-BD44-601AB5C08018}" dt="2025-03-06T14:31:15.029" v="2608" actId="207"/>
          <ac:spMkLst>
            <pc:docMk/>
            <pc:sldMk cId="3295795660" sldId="269"/>
            <ac:spMk id="2" creationId="{3A1F4994-C9CC-34B0-D86C-9DB17A51419B}"/>
          </ac:spMkLst>
        </pc:spChg>
        <pc:spChg chg="add del mod">
          <ac:chgData name="Melissa Mechur" userId="a2cbce59ca95a45c" providerId="LiveId" clId="{19C00F45-AF0A-4C9B-BD44-601AB5C08018}" dt="2025-03-06T14:29:34.856" v="2598" actId="478"/>
          <ac:spMkLst>
            <pc:docMk/>
            <pc:sldMk cId="3295795660" sldId="269"/>
            <ac:spMk id="14" creationId="{F48173FB-CDBB-32B1-EE63-F411801EDC89}"/>
          </ac:spMkLst>
        </pc:spChg>
        <pc:spChg chg="add del mod">
          <ac:chgData name="Melissa Mechur" userId="a2cbce59ca95a45c" providerId="LiveId" clId="{19C00F45-AF0A-4C9B-BD44-601AB5C08018}" dt="2025-03-06T14:29:09.275" v="2591" actId="478"/>
          <ac:spMkLst>
            <pc:docMk/>
            <pc:sldMk cId="3295795660" sldId="269"/>
            <ac:spMk id="22" creationId="{FDCBD857-4CAE-A96C-AE56-87C97D955B9A}"/>
          </ac:spMkLst>
        </pc:spChg>
        <pc:picChg chg="add mod">
          <ac:chgData name="Melissa Mechur" userId="a2cbce59ca95a45c" providerId="LiveId" clId="{19C00F45-AF0A-4C9B-BD44-601AB5C08018}" dt="2025-03-06T14:31:42.264" v="2610" actId="1076"/>
          <ac:picMkLst>
            <pc:docMk/>
            <pc:sldMk cId="3295795660" sldId="269"/>
            <ac:picMk id="3" creationId="{C57F9804-A644-B1FD-C72F-4BF268AA3D40}"/>
          </ac:picMkLst>
        </pc:picChg>
        <pc:picChg chg="add mod">
          <ac:chgData name="Melissa Mechur" userId="a2cbce59ca95a45c" providerId="LiveId" clId="{19C00F45-AF0A-4C9B-BD44-601AB5C08018}" dt="2025-03-06T14:31:52.871" v="2612" actId="1076"/>
          <ac:picMkLst>
            <pc:docMk/>
            <pc:sldMk cId="3295795660" sldId="269"/>
            <ac:picMk id="4" creationId="{3F3C7AF6-185F-5DF0-3839-E8AE5EDF2D90}"/>
          </ac:picMkLst>
        </pc:picChg>
        <pc:picChg chg="add del mod">
          <ac:chgData name="Melissa Mechur" userId="a2cbce59ca95a45c" providerId="LiveId" clId="{19C00F45-AF0A-4C9B-BD44-601AB5C08018}" dt="2025-03-06T14:29:06.958" v="2590" actId="478"/>
          <ac:picMkLst>
            <pc:docMk/>
            <pc:sldMk cId="3295795660" sldId="269"/>
            <ac:picMk id="6" creationId="{2E9E7AC7-694D-6F77-BE45-E7C97A82C229}"/>
          </ac:picMkLst>
        </pc:picChg>
        <pc:picChg chg="add mod">
          <ac:chgData name="Melissa Mechur" userId="a2cbce59ca95a45c" providerId="LiveId" clId="{19C00F45-AF0A-4C9B-BD44-601AB5C08018}" dt="2025-03-06T14:29:43.838" v="2602" actId="1076"/>
          <ac:picMkLst>
            <pc:docMk/>
            <pc:sldMk cId="3295795660" sldId="269"/>
            <ac:picMk id="12" creationId="{50523EAA-6D2C-68C8-476E-89AD8A7A3DAA}"/>
          </ac:picMkLst>
        </pc:picChg>
        <pc:picChg chg="add del mod">
          <ac:chgData name="Melissa Mechur" userId="a2cbce59ca95a45c" providerId="LiveId" clId="{19C00F45-AF0A-4C9B-BD44-601AB5C08018}" dt="2025-03-06T14:29:35.881" v="2599" actId="478"/>
          <ac:picMkLst>
            <pc:docMk/>
            <pc:sldMk cId="3295795660" sldId="269"/>
            <ac:picMk id="20" creationId="{62F772E6-2F63-1AE8-0537-28E97362C991}"/>
          </ac:picMkLst>
        </pc:picChg>
        <pc:picChg chg="add del mod">
          <ac:chgData name="Melissa Mechur" userId="a2cbce59ca95a45c" providerId="LiveId" clId="{19C00F45-AF0A-4C9B-BD44-601AB5C08018}" dt="2025-03-06T14:29:36.587" v="2600" actId="478"/>
          <ac:picMkLst>
            <pc:docMk/>
            <pc:sldMk cId="3295795660" sldId="269"/>
            <ac:picMk id="21" creationId="{93E51B94-C3E6-ADD6-61C0-6CBB487BF60E}"/>
          </ac:picMkLst>
        </pc:picChg>
      </pc:sldChg>
      <pc:sldChg chg="del">
        <pc:chgData name="Melissa Mechur" userId="a2cbce59ca95a45c" providerId="LiveId" clId="{19C00F45-AF0A-4C9B-BD44-601AB5C08018}" dt="2025-02-20T13:51:03.715" v="1903" actId="2696"/>
        <pc:sldMkLst>
          <pc:docMk/>
          <pc:sldMk cId="3117043089" sldId="271"/>
        </pc:sldMkLst>
      </pc:sldChg>
      <pc:sldChg chg="del">
        <pc:chgData name="Melissa Mechur" userId="a2cbce59ca95a45c" providerId="LiveId" clId="{19C00F45-AF0A-4C9B-BD44-601AB5C08018}" dt="2025-02-20T13:51:03.715" v="1903" actId="2696"/>
        <pc:sldMkLst>
          <pc:docMk/>
          <pc:sldMk cId="2247912723" sldId="273"/>
        </pc:sldMkLst>
      </pc:sldChg>
      <pc:sldChg chg="del">
        <pc:chgData name="Melissa Mechur" userId="a2cbce59ca95a45c" providerId="LiveId" clId="{19C00F45-AF0A-4C9B-BD44-601AB5C08018}" dt="2025-02-20T13:51:03.715" v="1903" actId="2696"/>
        <pc:sldMkLst>
          <pc:docMk/>
          <pc:sldMk cId="4186093870" sldId="274"/>
        </pc:sldMkLst>
      </pc:sldChg>
      <pc:sldChg chg="del">
        <pc:chgData name="Melissa Mechur" userId="a2cbce59ca95a45c" providerId="LiveId" clId="{19C00F45-AF0A-4C9B-BD44-601AB5C08018}" dt="2025-02-20T13:51:03.715" v="1903" actId="2696"/>
        <pc:sldMkLst>
          <pc:docMk/>
          <pc:sldMk cId="3966901802" sldId="276"/>
        </pc:sldMkLst>
      </pc:sldChg>
      <pc:sldChg chg="modSp mod modNotesTx">
        <pc:chgData name="Melissa Mechur" userId="a2cbce59ca95a45c" providerId="LiveId" clId="{19C00F45-AF0A-4C9B-BD44-601AB5C08018}" dt="2025-03-06T14:11:54.238" v="2362" actId="20577"/>
        <pc:sldMkLst>
          <pc:docMk/>
          <pc:sldMk cId="272979095" sldId="277"/>
        </pc:sldMkLst>
        <pc:spChg chg="mod">
          <ac:chgData name="Melissa Mechur" userId="a2cbce59ca95a45c" providerId="LiveId" clId="{19C00F45-AF0A-4C9B-BD44-601AB5C08018}" dt="2025-02-20T13:07:07.279" v="790" actId="20577"/>
          <ac:spMkLst>
            <pc:docMk/>
            <pc:sldMk cId="272979095" sldId="277"/>
            <ac:spMk id="2" creationId="{5D816F7D-0DD5-4F8E-88BD-1ADF05198A1D}"/>
          </ac:spMkLst>
        </pc:spChg>
      </pc:sldChg>
      <pc:sldChg chg="modNotesTx">
        <pc:chgData name="Melissa Mechur" userId="a2cbce59ca95a45c" providerId="LiveId" clId="{19C00F45-AF0A-4C9B-BD44-601AB5C08018}" dt="2025-02-20T13:51:35.344" v="1933" actId="20577"/>
        <pc:sldMkLst>
          <pc:docMk/>
          <pc:sldMk cId="1557148004" sldId="278"/>
        </pc:sldMkLst>
      </pc:sldChg>
      <pc:sldChg chg="addSp delSp modSp mod modNotesTx">
        <pc:chgData name="Melissa Mechur" userId="a2cbce59ca95a45c" providerId="LiveId" clId="{19C00F45-AF0A-4C9B-BD44-601AB5C08018}" dt="2025-02-20T13:41:08.157" v="1713" actId="20577"/>
        <pc:sldMkLst>
          <pc:docMk/>
          <pc:sldMk cId="2970703713" sldId="279"/>
        </pc:sldMkLst>
        <pc:picChg chg="add mod">
          <ac:chgData name="Melissa Mechur" userId="a2cbce59ca95a45c" providerId="LiveId" clId="{19C00F45-AF0A-4C9B-BD44-601AB5C08018}" dt="2025-02-20T13:36:13.094" v="1563" actId="14100"/>
          <ac:picMkLst>
            <pc:docMk/>
            <pc:sldMk cId="2970703713" sldId="279"/>
            <ac:picMk id="3" creationId="{4BFDBDA3-F449-ABEC-83B5-60B52D177DCB}"/>
          </ac:picMkLst>
        </pc:picChg>
      </pc:sldChg>
      <pc:sldChg chg="addSp delSp modSp mod modNotesTx">
        <pc:chgData name="Melissa Mechur" userId="a2cbce59ca95a45c" providerId="LiveId" clId="{19C00F45-AF0A-4C9B-BD44-601AB5C08018}" dt="2025-03-06T14:19:30.155" v="2588" actId="20577"/>
        <pc:sldMkLst>
          <pc:docMk/>
          <pc:sldMk cId="1054922141" sldId="280"/>
        </pc:sldMkLst>
        <pc:spChg chg="add mod">
          <ac:chgData name="Melissa Mechur" userId="a2cbce59ca95a45c" providerId="LiveId" clId="{19C00F45-AF0A-4C9B-BD44-601AB5C08018}" dt="2025-02-20T13:57:35.952" v="2262" actId="207"/>
          <ac:spMkLst>
            <pc:docMk/>
            <pc:sldMk cId="1054922141" sldId="280"/>
            <ac:spMk id="5" creationId="{073B632B-2FAD-9698-BEA8-D028CCF31456}"/>
          </ac:spMkLst>
        </pc:spChg>
        <pc:spChg chg="add mod">
          <ac:chgData name="Melissa Mechur" userId="a2cbce59ca95a45c" providerId="LiveId" clId="{19C00F45-AF0A-4C9B-BD44-601AB5C08018}" dt="2025-02-20T13:57:44.550" v="2264" actId="1076"/>
          <ac:spMkLst>
            <pc:docMk/>
            <pc:sldMk cId="1054922141" sldId="280"/>
            <ac:spMk id="10" creationId="{62AD6D32-1B48-DAE8-AEC6-3EA5416E09FE}"/>
          </ac:spMkLst>
        </pc:spChg>
        <pc:picChg chg="add mod">
          <ac:chgData name="Melissa Mechur" userId="a2cbce59ca95a45c" providerId="LiveId" clId="{19C00F45-AF0A-4C9B-BD44-601AB5C08018}" dt="2025-02-20T13:41:45.107" v="1719" actId="1076"/>
          <ac:picMkLst>
            <pc:docMk/>
            <pc:sldMk cId="1054922141" sldId="280"/>
            <ac:picMk id="4" creationId="{5FEC5EA1-45C7-25DA-F331-A21593B11C8F}"/>
          </ac:picMkLst>
        </pc:picChg>
      </pc:sldChg>
      <pc:sldChg chg="delSp modSp add mod modNotesTx">
        <pc:chgData name="Melissa Mechur" userId="a2cbce59ca95a45c" providerId="LiveId" clId="{19C00F45-AF0A-4C9B-BD44-601AB5C08018}" dt="2025-03-06T14:33:01.364" v="2622" actId="20577"/>
        <pc:sldMkLst>
          <pc:docMk/>
          <pc:sldMk cId="1498884838" sldId="281"/>
        </pc:sldMkLst>
        <pc:spChg chg="del">
          <ac:chgData name="Melissa Mechur" userId="a2cbce59ca95a45c" providerId="LiveId" clId="{19C00F45-AF0A-4C9B-BD44-601AB5C08018}" dt="2025-03-06T14:32:29.193" v="2616" actId="478"/>
          <ac:spMkLst>
            <pc:docMk/>
            <pc:sldMk cId="1498884838" sldId="281"/>
            <ac:spMk id="14" creationId="{21DAE6AC-0286-6170-DD3F-670410996AAD}"/>
          </ac:spMkLst>
        </pc:spChg>
        <pc:spChg chg="mod">
          <ac:chgData name="Melissa Mechur" userId="a2cbce59ca95a45c" providerId="LiveId" clId="{19C00F45-AF0A-4C9B-BD44-601AB5C08018}" dt="2025-03-06T14:32:49.118" v="2619" actId="1076"/>
          <ac:spMkLst>
            <pc:docMk/>
            <pc:sldMk cId="1498884838" sldId="281"/>
            <ac:spMk id="22" creationId="{A2AF195A-E89D-B4D1-BC18-04B1627C9ACD}"/>
          </ac:spMkLst>
        </pc:spChg>
        <pc:picChg chg="mod">
          <ac:chgData name="Melissa Mechur" userId="a2cbce59ca95a45c" providerId="LiveId" clId="{19C00F45-AF0A-4C9B-BD44-601AB5C08018}" dt="2025-03-06T14:32:36.433" v="2617" actId="1076"/>
          <ac:picMkLst>
            <pc:docMk/>
            <pc:sldMk cId="1498884838" sldId="281"/>
            <ac:picMk id="6" creationId="{A83A637A-43E0-7A54-FEB9-8D2AD8847D2A}"/>
          </ac:picMkLst>
        </pc:picChg>
        <pc:picChg chg="del">
          <ac:chgData name="Melissa Mechur" userId="a2cbce59ca95a45c" providerId="LiveId" clId="{19C00F45-AF0A-4C9B-BD44-601AB5C08018}" dt="2025-03-06T14:32:25.137" v="2613" actId="478"/>
          <ac:picMkLst>
            <pc:docMk/>
            <pc:sldMk cId="1498884838" sldId="281"/>
            <ac:picMk id="12" creationId="{9E8D0369-9BD8-5AC7-2730-90BD9372EC29}"/>
          </ac:picMkLst>
        </pc:picChg>
        <pc:picChg chg="del">
          <ac:chgData name="Melissa Mechur" userId="a2cbce59ca95a45c" providerId="LiveId" clId="{19C00F45-AF0A-4C9B-BD44-601AB5C08018}" dt="2025-03-06T14:32:28.442" v="2615" actId="478"/>
          <ac:picMkLst>
            <pc:docMk/>
            <pc:sldMk cId="1498884838" sldId="281"/>
            <ac:picMk id="20" creationId="{1FCE2CA9-1833-719F-297C-9CC912BF690D}"/>
          </ac:picMkLst>
        </pc:picChg>
        <pc:picChg chg="del">
          <ac:chgData name="Melissa Mechur" userId="a2cbce59ca95a45c" providerId="LiveId" clId="{19C00F45-AF0A-4C9B-BD44-601AB5C08018}" dt="2025-03-06T14:32:27.348" v="2614" actId="478"/>
          <ac:picMkLst>
            <pc:docMk/>
            <pc:sldMk cId="1498884838" sldId="281"/>
            <ac:picMk id="21" creationId="{846F5B2F-B88E-71D3-F5E5-3952F0F00CA1}"/>
          </ac:picMkLst>
        </pc:picChg>
      </pc:sldChg>
      <pc:sldChg chg="addSp delSp modSp add mod modTransition modClrScheme modAnim delDesignElem chgLayout modNotesTx">
        <pc:chgData name="Melissa Mechur" userId="a2cbce59ca95a45c" providerId="LiveId" clId="{19C00F45-AF0A-4C9B-BD44-601AB5C08018}" dt="2025-03-06T15:05:10.236" v="3304"/>
        <pc:sldMkLst>
          <pc:docMk/>
          <pc:sldMk cId="833198825" sldId="282"/>
        </pc:sldMkLst>
        <pc:spChg chg="add del mod">
          <ac:chgData name="Melissa Mechur" userId="a2cbce59ca95a45c" providerId="LiveId" clId="{19C00F45-AF0A-4C9B-BD44-601AB5C08018}" dt="2025-03-06T14:36:38.107" v="2643" actId="478"/>
          <ac:spMkLst>
            <pc:docMk/>
            <pc:sldMk cId="833198825" sldId="282"/>
            <ac:spMk id="3" creationId="{4B6CF3B0-E237-EA01-B76A-EA1E3BF465D7}"/>
          </ac:spMkLst>
        </pc:spChg>
        <pc:spChg chg="del">
          <ac:chgData name="Melissa Mechur" userId="a2cbce59ca95a45c" providerId="LiveId" clId="{19C00F45-AF0A-4C9B-BD44-601AB5C08018}" dt="2025-03-06T14:36:41.820" v="2646" actId="478"/>
          <ac:spMkLst>
            <pc:docMk/>
            <pc:sldMk cId="833198825" sldId="282"/>
            <ac:spMk id="5" creationId="{B9E2719D-AB4B-2277-AFC4-1A90C8BF091A}"/>
          </ac:spMkLst>
        </pc:spChg>
        <pc:spChg chg="add del mod">
          <ac:chgData name="Melissa Mechur" userId="a2cbce59ca95a45c" providerId="LiveId" clId="{19C00F45-AF0A-4C9B-BD44-601AB5C08018}" dt="2025-03-06T14:38:35.459" v="2658" actId="700"/>
          <ac:spMkLst>
            <pc:docMk/>
            <pc:sldMk cId="833198825" sldId="282"/>
            <ac:spMk id="6" creationId="{66BDFD97-51FF-C99F-87A1-210B7FB3BDDD}"/>
          </ac:spMkLst>
        </pc:spChg>
        <pc:spChg chg="add del">
          <ac:chgData name="Melissa Mechur" userId="a2cbce59ca95a45c" providerId="LiveId" clId="{19C00F45-AF0A-4C9B-BD44-601AB5C08018}" dt="2025-03-06T14:38:35.459" v="2658" actId="700"/>
          <ac:spMkLst>
            <pc:docMk/>
            <pc:sldMk cId="833198825" sldId="282"/>
            <ac:spMk id="7" creationId="{F81F8E2B-BD7C-154B-0850-ACA3B3112EA2}"/>
          </ac:spMkLst>
        </pc:spChg>
        <pc:spChg chg="del">
          <ac:chgData name="Melissa Mechur" userId="a2cbce59ca95a45c" providerId="LiveId" clId="{19C00F45-AF0A-4C9B-BD44-601AB5C08018}" dt="2025-03-06T14:36:40.186" v="2644" actId="478"/>
          <ac:spMkLst>
            <pc:docMk/>
            <pc:sldMk cId="833198825" sldId="282"/>
            <ac:spMk id="8" creationId="{2054BDB8-A19E-B09B-D3A8-7911789774F7}"/>
          </ac:spMkLst>
        </pc:spChg>
        <pc:spChg chg="add del">
          <ac:chgData name="Melissa Mechur" userId="a2cbce59ca95a45c" providerId="LiveId" clId="{19C00F45-AF0A-4C9B-BD44-601AB5C08018}" dt="2025-03-06T14:38:35.459" v="2658" actId="700"/>
          <ac:spMkLst>
            <pc:docMk/>
            <pc:sldMk cId="833198825" sldId="282"/>
            <ac:spMk id="9" creationId="{0C9DDF65-3E36-EDC8-3B0B-1BE013852D89}"/>
          </ac:spMkLst>
        </pc:spChg>
        <pc:spChg chg="del">
          <ac:chgData name="Melissa Mechur" userId="a2cbce59ca95a45c" providerId="LiveId" clId="{19C00F45-AF0A-4C9B-BD44-601AB5C08018}" dt="2025-03-06T14:36:41.108" v="2645" actId="478"/>
          <ac:spMkLst>
            <pc:docMk/>
            <pc:sldMk cId="833198825" sldId="282"/>
            <ac:spMk id="10" creationId="{6DCCD405-587F-4CA0-F8A3-4D56C399EFFB}"/>
          </ac:spMkLst>
        </pc:spChg>
        <pc:spChg chg="add del">
          <ac:chgData name="Melissa Mechur" userId="a2cbce59ca95a45c" providerId="LiveId" clId="{19C00F45-AF0A-4C9B-BD44-601AB5C08018}" dt="2025-03-06T14:38:35.459" v="2658" actId="700"/>
          <ac:spMkLst>
            <pc:docMk/>
            <pc:sldMk cId="833198825" sldId="282"/>
            <ac:spMk id="11" creationId="{11FAF0E3-B788-3DDD-D2F6-99D4B120476C}"/>
          </ac:spMkLst>
        </pc:spChg>
        <pc:spChg chg="add del mod">
          <ac:chgData name="Melissa Mechur" userId="a2cbce59ca95a45c" providerId="LiveId" clId="{19C00F45-AF0A-4C9B-BD44-601AB5C08018}" dt="2025-03-06T14:38:35.459" v="2658" actId="700"/>
          <ac:spMkLst>
            <pc:docMk/>
            <pc:sldMk cId="833198825" sldId="282"/>
            <ac:spMk id="12" creationId="{9AA91225-1218-6954-6C59-4C54A34B128A}"/>
          </ac:spMkLst>
        </pc:spChg>
        <pc:spChg chg="add del">
          <ac:chgData name="Melissa Mechur" userId="a2cbce59ca95a45c" providerId="LiveId" clId="{19C00F45-AF0A-4C9B-BD44-601AB5C08018}" dt="2025-03-06T14:38:35.459" v="2658" actId="700"/>
          <ac:spMkLst>
            <pc:docMk/>
            <pc:sldMk cId="833198825" sldId="282"/>
            <ac:spMk id="13" creationId="{EEE8F2A3-A055-5A30-240B-3300BF37FDED}"/>
          </ac:spMkLst>
        </pc:spChg>
        <pc:spChg chg="add mod">
          <ac:chgData name="Melissa Mechur" userId="a2cbce59ca95a45c" providerId="LiveId" clId="{19C00F45-AF0A-4C9B-BD44-601AB5C08018}" dt="2025-03-06T14:53:41.617" v="3285" actId="255"/>
          <ac:spMkLst>
            <pc:docMk/>
            <pc:sldMk cId="833198825" sldId="282"/>
            <ac:spMk id="14" creationId="{623161D8-EE53-296B-9916-5D43FEC01DFF}"/>
          </ac:spMkLst>
        </pc:spChg>
        <pc:spChg chg="add del">
          <ac:chgData name="Melissa Mechur" userId="a2cbce59ca95a45c" providerId="LiveId" clId="{19C00F45-AF0A-4C9B-BD44-601AB5C08018}" dt="2025-03-06T14:38:33.507" v="2657" actId="26606"/>
          <ac:spMkLst>
            <pc:docMk/>
            <pc:sldMk cId="833198825" sldId="282"/>
            <ac:spMk id="17" creationId="{6F5A5072-7B47-4D32-B52A-4EBBF590B8A5}"/>
          </ac:spMkLst>
        </pc:spChg>
        <pc:spChg chg="add del">
          <ac:chgData name="Melissa Mechur" userId="a2cbce59ca95a45c" providerId="LiveId" clId="{19C00F45-AF0A-4C9B-BD44-601AB5C08018}" dt="2025-03-06T14:38:33.507" v="2657" actId="26606"/>
          <ac:spMkLst>
            <pc:docMk/>
            <pc:sldMk cId="833198825" sldId="282"/>
            <ac:spMk id="19" creationId="{9715DAF0-AE1B-46C9-8A6B-DB2AA05AB91D}"/>
          </ac:spMkLst>
        </pc:spChg>
        <pc:spChg chg="add del">
          <ac:chgData name="Melissa Mechur" userId="a2cbce59ca95a45c" providerId="LiveId" clId="{19C00F45-AF0A-4C9B-BD44-601AB5C08018}" dt="2025-03-06T14:38:33.507" v="2657" actId="26606"/>
          <ac:spMkLst>
            <pc:docMk/>
            <pc:sldMk cId="833198825" sldId="282"/>
            <ac:spMk id="21" creationId="{6016219D-510E-4184-9090-6D5578A87BD1}"/>
          </ac:spMkLst>
        </pc:spChg>
        <pc:spChg chg="add del">
          <ac:chgData name="Melissa Mechur" userId="a2cbce59ca95a45c" providerId="LiveId" clId="{19C00F45-AF0A-4C9B-BD44-601AB5C08018}" dt="2025-03-06T14:38:33.507" v="2657" actId="26606"/>
          <ac:spMkLst>
            <pc:docMk/>
            <pc:sldMk cId="833198825" sldId="282"/>
            <ac:spMk id="23" creationId="{AFF4A713-7B75-4B21-90D7-5AB19547C728}"/>
          </ac:spMkLst>
        </pc:spChg>
        <pc:spChg chg="add del">
          <ac:chgData name="Melissa Mechur" userId="a2cbce59ca95a45c" providerId="LiveId" clId="{19C00F45-AF0A-4C9B-BD44-601AB5C08018}" dt="2025-03-06T14:38:33.507" v="2657" actId="26606"/>
          <ac:spMkLst>
            <pc:docMk/>
            <pc:sldMk cId="833198825" sldId="282"/>
            <ac:spMk id="25" creationId="{DC631C0B-6DA6-4E57-8231-CE32B3434A7E}"/>
          </ac:spMkLst>
        </pc:spChg>
        <pc:spChg chg="add del">
          <ac:chgData name="Melissa Mechur" userId="a2cbce59ca95a45c" providerId="LiveId" clId="{19C00F45-AF0A-4C9B-BD44-601AB5C08018}" dt="2025-03-06T14:38:33.507" v="2657" actId="26606"/>
          <ac:spMkLst>
            <pc:docMk/>
            <pc:sldMk cId="833198825" sldId="282"/>
            <ac:spMk id="27" creationId="{C29501E6-A978-4A61-9689-9085AF97A53A}"/>
          </ac:spMkLst>
        </pc:spChg>
        <pc:picChg chg="del">
          <ac:chgData name="Melissa Mechur" userId="a2cbce59ca95a45c" providerId="LiveId" clId="{19C00F45-AF0A-4C9B-BD44-601AB5C08018}" dt="2025-03-06T14:36:04.161" v="2626" actId="478"/>
          <ac:picMkLst>
            <pc:docMk/>
            <pc:sldMk cId="833198825" sldId="282"/>
            <ac:picMk id="4" creationId="{8C14ACD3-2228-B516-DFCB-9FE91DE40F98}"/>
          </ac:picMkLst>
        </pc:picChg>
      </pc:sldChg>
      <pc:sldChg chg="add del">
        <pc:chgData name="Melissa Mechur" userId="a2cbce59ca95a45c" providerId="LiveId" clId="{19C00F45-AF0A-4C9B-BD44-601AB5C08018}" dt="2025-03-06T14:35:04.332" v="2624" actId="47"/>
        <pc:sldMkLst>
          <pc:docMk/>
          <pc:sldMk cId="2918452946" sldId="282"/>
        </pc:sldMkLst>
      </pc:sldChg>
      <pc:sldChg chg="del">
        <pc:chgData name="Melissa Mechur" userId="a2cbce59ca95a45c" providerId="LiveId" clId="{19C00F45-AF0A-4C9B-BD44-601AB5C08018}" dt="2025-02-20T13:51:03.715" v="1903" actId="2696"/>
        <pc:sldMkLst>
          <pc:docMk/>
          <pc:sldMk cId="3737323023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B345-9AA2-43A9-98B6-EA31919885D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10AD8-F194-4781-B70E-25C3E749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3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Overseas Committee Chairs, Registrars and all of those that apply within a Girl Scouts community can submit the bulk registration roster to their Membership Managers or to Overseas Customer Care at overseascustomercare@girlscouts.org.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10AD8-F194-4781-B70E-25C3E74936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5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attending the Girl Scouts Overseas Bulk Renewal Roster training. For further questions or need any assistance, please contact the Girl Scouts Overseas Customer Care Team at overseascustomercare@girlscouts.org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10AD8-F194-4781-B70E-25C3E74936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retrieve a blank roster, access the USAGSO.ORG website and search for “Forms” on top of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E5F25-6D31-11C1-335A-03E167BC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49AC9-DEFC-62F4-08F8-FF5A4E9E8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A5639-879E-B5CA-3AD2-EE7F05310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 Forms and Documents page, scroll to the bottom of the page and click on Additional USAGSO Resources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89291-40B2-3B3E-C3AD-2F189BCD9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8D564-42B0-0CA9-BF13-D4922124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DB3D0-DB6C-3ED4-EDAB-7A2CAEC3F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D73D9-4B52-68D9-B7BC-FFEC3F6EB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dropdown menu will show a list of available sources, the Bulk Renewal Roster will be available at the bottom of the page. </a:t>
            </a:r>
          </a:p>
          <a:p>
            <a:r>
              <a:rPr lang="en-GB" dirty="0"/>
              <a:t>Click on the link to download the spreadsheet.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the member is having difficulties in retrieving the form from the website, please contact your Membership Manager.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C91F9-6A98-1E08-3A99-511500643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0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E43E2-E27E-2BE7-B423-E99418F0B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43550-EC1D-2670-99FB-2EA0268C4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085D39-9340-4F9D-7919-084C8A113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Once downloaded the Bulk Renewal Roster document will open as an Excel spreadsheet and it includes 3 different tabs: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Girls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Summary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12027-0E9C-FF32-AB15-E3986E83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F284B-84BC-EE3C-D2B5-277D1F71C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11324A-5814-3E81-6CE2-ABB3D6776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ABD7E2-BB94-FA67-F324-D676D3D06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Girls tab includes the following information that is required for the completion of the registration process: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Troop #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Girl School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following information is mandatory: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Girl First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Girl Last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US Girl Grade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Girl DOB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Caregiver First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Caregiver Last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Caregiver DOB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Zip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Phone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Email 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above information, if missing, will be subjected to review.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Volunteers can retrieve the girls’ information from Looker reports associated to their community.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FC5E3-7CD6-140C-647E-8823D917E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2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5EA17-1D2D-1305-7E73-E546E1D0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A08BD-7553-1406-DBAA-8B3F659E6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A7203-93DF-D595-A038-97D0D8041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Adults tab includes the following mandatory info: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First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Last Name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Phone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Email 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A9284-B332-DFA5-4F20-C98A6BD0D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2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2E8CC-351F-43D7-AA2E-A758C318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39652B-1F22-72FA-7CD7-E7838AE2E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E03A4-D01D-B311-DE0F-23F43A59C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Summary Tab serves to summarize the number of girls and adult registrations.</a:t>
            </a:r>
          </a:p>
          <a:p>
            <a:r>
              <a:rPr lang="en-GB" dirty="0"/>
              <a:t>Be aware that coupons, discounts, promotions are not applicable to Bulk Renewal Rosters.</a:t>
            </a:r>
          </a:p>
          <a:p>
            <a:r>
              <a:rPr lang="en-GB" dirty="0"/>
              <a:t>Once the Roster is completed, submit the roster to your Membership Manager or to the Overseas Customer Care Team at overseascustomercare@girlscouts.org. </a:t>
            </a:r>
          </a:p>
          <a:p>
            <a:r>
              <a:rPr lang="en-GB" dirty="0"/>
              <a:t>Once the roster is reviewed, an invoice for payment will be sent by the Girl Scouts Overseas Finance office.</a:t>
            </a:r>
          </a:p>
          <a:p>
            <a:r>
              <a:rPr lang="en-GB" dirty="0"/>
              <a:t>Upon payment is received, the registrations will be processed.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BA400-AB19-E2FE-EDD8-37E058514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5D825-B37A-7619-D1D0-5513C4B9A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05B06-DB40-4AE6-2B52-8FBDBF95E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E9DCD-F383-33EE-CB96-7606A7495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Tip Sheet: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67498-1DAD-20F8-3A08-90B887E24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D4EE-9C6F-14B6-32DA-A51A9E508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14E94-66DF-D322-9E7D-7FAC4290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8990-FD6C-3FE7-3C0B-146EE9BA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0509-49C9-B08A-2F88-4B84748A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EE2E-E9B6-ECB8-3E9D-6E07B93D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7F69-8E14-71E4-6945-E036B966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9B6E-D4AB-F3E2-0294-9BEC1384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5F788-51ED-F7CE-5FA7-0D159F72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CEEF-8105-6372-6C9A-207A78D0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C8ED-688C-B8D3-09A9-6492CAE3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DD024-8274-8C74-8679-A45FD0789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BA2DC-B7B2-8324-0599-9E1058E82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979F-464E-FCA8-4B71-A760C396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AF109-8C25-FCB4-9318-A2B117F8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76675-36BD-0EA6-B8BA-8DE592BF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6002-28F6-9875-A58A-9B25B60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29FE-ABE4-F881-C5E7-CA130AD8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861C-174A-E268-0288-8EE3A18A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32272-A9E1-2AA0-DE1C-469AE19D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4BE24-AED0-82B6-D85B-D5690E9C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0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FA9D-A132-6DAB-4743-70096C29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0087-9AF6-C131-8C22-51C9A2F69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EAEF5-2DAA-FEBC-A328-CBB4D8F1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C2197-E73D-081F-5DBB-3B08B123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04449-BF05-EDB4-4C7C-E8E3084F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6A2E-3292-C28F-7AB2-684D68BE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279B-39C0-CD67-4712-1BCF37EB3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070F6-EFB1-05E7-3109-FB9B7161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1084-1872-A20B-9682-57F16216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E8B44-613F-DBAA-639D-1D0F2B23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324CE-FF9B-C54D-EE3E-FD7CECFE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92DF-D6C6-5657-99E1-D47A0EDA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7BA7F-E025-C9EC-A881-B700305F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838B4-60FF-CBC1-B020-01BD9BC59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2F088-8F1D-B179-9166-1EBBF29C7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DF40D-E5EA-D244-2067-B56D51992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CE22B-5965-C260-0084-84B555A9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D2881-06C0-54B8-9F70-BB90EAE5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82FDF-6BFA-2707-C04A-35C7EEDE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6125-009E-7C18-2800-1C8461B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07C12-9606-79BE-2466-A6B54756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07D02-638B-59DB-9DB0-71EFEA16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4431D-985F-99C3-38E6-78567C2E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3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19E7C-9DD4-2EE4-C937-1CD17F59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05C99-E7DE-776B-565C-EAD109C1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7BE8-2878-2029-CA18-5D2AC43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BB73-7594-37A5-A26E-D5C8EAE7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37AA3-1F4D-E17B-E1C9-3494F52E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D22FF-2A25-9579-5815-C2266EAE9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19ED0-645E-7B67-8AA1-6E66C240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9444D-D708-5E83-32F2-D182C90E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2FDFF-D110-9160-8879-FE70987B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0B86-2E18-097B-6E24-3785F390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E91D0-E903-5EAF-1B2E-DA33D7CBD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9B46D-4B72-D724-6582-2A2C8286B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B2CD6-7F75-DEE0-F06F-7BDDFA90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01934-FBF7-EEB4-BD39-F995211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8EA5E-7131-5692-E517-C0BD1CF6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86CEB-860C-18B3-EE17-7DC44D79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46041-81A9-E852-AB35-88EDF32D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EDF01-C686-625A-E204-FAFD1CDE2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487B1-D1DD-4EFE-B021-101BB62F96E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6B57A-BB9A-4F0E-B04C-154B134BD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AEFC-5212-0442-27CA-FDC3E9E5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verseascustomercare@girlscouts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16F7D-0DD5-4F8E-88BD-1ADF0519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Girl Scouts Overseas</a:t>
            </a:r>
            <a:b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Bulk Renewal Roster Registration </a:t>
            </a:r>
            <a:b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8EA23-26B4-8EF7-8DAE-2967A4F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participating!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further questions, please contact Girl Scouts Overseas Customer Care at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0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overseascustomercare@girlscouts.org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children looking at plants&#10;&#10;Description automatically generated">
            <a:extLst>
              <a:ext uri="{FF2B5EF4-FFF2-40B4-BE49-F238E27FC236}">
                <a16:creationId xmlns:a16="http://schemas.microsoft.com/office/drawing/2014/main" id="{4C5F2BC0-29A5-7512-FD80-30F0F690F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5128"/>
          <a:stretch/>
        </p:blipFill>
        <p:spPr>
          <a:xfrm>
            <a:off x="457200" y="457206"/>
            <a:ext cx="11277600" cy="5943588"/>
          </a:xfrm>
          <a:prstGeom prst="rect">
            <a:avLst/>
          </a:prstGeom>
        </p:spPr>
      </p:pic>
      <p:sp>
        <p:nvSpPr>
          <p:cNvPr id="5" name="Arrow: Circular 4">
            <a:extLst>
              <a:ext uri="{FF2B5EF4-FFF2-40B4-BE49-F238E27FC236}">
                <a16:creationId xmlns:a16="http://schemas.microsoft.com/office/drawing/2014/main" id="{C78C21AC-C635-C727-1889-663B292E37ED}"/>
              </a:ext>
            </a:extLst>
          </p:cNvPr>
          <p:cNvSpPr/>
          <p:nvPr/>
        </p:nvSpPr>
        <p:spPr>
          <a:xfrm>
            <a:off x="10321159" y="857858"/>
            <a:ext cx="570920" cy="918390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7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67DB6-6C50-B916-1402-BF15E899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in a circle&#10;&#10;AI-generated content may be incorrect.">
            <a:extLst>
              <a:ext uri="{FF2B5EF4-FFF2-40B4-BE49-F238E27FC236}">
                <a16:creationId xmlns:a16="http://schemas.microsoft.com/office/drawing/2014/main" id="{822B5B03-59A0-9715-AAF4-1AD762CAF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595" y="330673"/>
            <a:ext cx="9306891" cy="3866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D5DA2-38F3-DE0D-AEFA-C0AA97715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040" y="4521569"/>
            <a:ext cx="5944115" cy="200575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5D177D1-9F6A-6A0E-B884-C5FB6312F8DE}"/>
              </a:ext>
            </a:extLst>
          </p:cNvPr>
          <p:cNvSpPr/>
          <p:nvPr/>
        </p:nvSpPr>
        <p:spPr>
          <a:xfrm>
            <a:off x="4316383" y="528213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3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E7625-D972-ABEA-6E9F-961FE3DED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DB72D3E-8278-27AB-A8EF-55966361E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55AE04-D9DB-4740-E74A-00CB7D71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406FB-BA4F-2A22-0584-CAA1FD916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83A21-F08B-E89F-FA81-86D85ACE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472283-1EB3-D0DB-D962-F93E74E9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503" y="1315179"/>
            <a:ext cx="7718228" cy="4227214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189595DC-37B4-284C-EA40-A64D6365B5E1}"/>
              </a:ext>
            </a:extLst>
          </p:cNvPr>
          <p:cNvSpPr/>
          <p:nvPr/>
        </p:nvSpPr>
        <p:spPr>
          <a:xfrm>
            <a:off x="1568846" y="4963886"/>
            <a:ext cx="978408" cy="455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C385D-D556-44F1-EB1F-F83FFA924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847C32-1E89-C887-33CD-CDBA9226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E420D-7F4B-DAC3-65D2-20742662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EF31DF-9F12-97F9-0ABD-E10CD663D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6177E2-C609-3A31-C926-5F259998F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523EAA-6D2C-68C8-476E-89AD8A7A3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" y="1963436"/>
            <a:ext cx="11564738" cy="2395977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3A1F4994-C9CC-34B0-D86C-9DB17A51419B}"/>
              </a:ext>
            </a:extLst>
          </p:cNvPr>
          <p:cNvSpPr/>
          <p:nvPr/>
        </p:nvSpPr>
        <p:spPr>
          <a:xfrm>
            <a:off x="1379250" y="4630085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F9804-A644-B1FD-C72F-4BF268AA3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922" y="4630085"/>
            <a:ext cx="542591" cy="999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3C7AF6-185F-5DF0-3839-E8AE5EDF2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916" y="4630085"/>
            <a:ext cx="54259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9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980CC6-5105-DCAF-EAE5-70CE5A80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C9E8667-B375-1324-E4E0-09D3B8B2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E98C85-CC59-75F5-752B-EFAC48B03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6B4F2-8531-04E5-6C5B-43700E9DF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225D-E21B-1F9F-D526-44BB87237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id of lines on a white sheet&#10;&#10;AI-generated content may be incorrect.">
            <a:extLst>
              <a:ext uri="{FF2B5EF4-FFF2-40B4-BE49-F238E27FC236}">
                <a16:creationId xmlns:a16="http://schemas.microsoft.com/office/drawing/2014/main" id="{A83A637A-43E0-7A54-FEB9-8D2AD884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42" y="2139736"/>
            <a:ext cx="10224150" cy="2578100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A2AF195A-E89D-B4D1-BC18-04B1627C9ACD}"/>
              </a:ext>
            </a:extLst>
          </p:cNvPr>
          <p:cNvSpPr/>
          <p:nvPr/>
        </p:nvSpPr>
        <p:spPr>
          <a:xfrm>
            <a:off x="105316" y="2653574"/>
            <a:ext cx="783399" cy="3254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8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855C8-B7A2-7F04-18CA-A720BF01A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2678E2E-33CE-1EA8-DFE6-AB83C30F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B6686-A3DF-6E06-EC17-9F638523B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5734C-9923-C10F-A855-B729F6480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6249C3-8E8A-74A9-4045-703EE686F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DBDA3-F449-ABEC-83B5-60B52D177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54" y="1343891"/>
            <a:ext cx="10580823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0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229C4-06B9-4C33-B527-3E74AF39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C4FB0D-DF97-F868-B0A6-CA12A17A0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27ADF-267B-AC66-D528-6C3A6E8BA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3CBC4F-A703-FB21-568F-1D1A6EF85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C6B64-5246-462D-FBE9-B9CAB2F01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95EFBEED-BE3F-FEF4-6638-4D5C14BD6988}"/>
              </a:ext>
            </a:extLst>
          </p:cNvPr>
          <p:cNvSpPr/>
          <p:nvPr/>
        </p:nvSpPr>
        <p:spPr>
          <a:xfrm>
            <a:off x="6317673" y="2944154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EC5EA1-45C7-25DA-F331-A21593B11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7163" y="1358629"/>
            <a:ext cx="8737674" cy="414031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073B632B-2FAD-9698-BEA8-D028CCF31456}"/>
              </a:ext>
            </a:extLst>
          </p:cNvPr>
          <p:cNvSpPr/>
          <p:nvPr/>
        </p:nvSpPr>
        <p:spPr>
          <a:xfrm>
            <a:off x="9688054" y="1784905"/>
            <a:ext cx="864565" cy="35706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62AD6D32-1B48-DAE8-AEC6-3EA5416E09FE}"/>
              </a:ext>
            </a:extLst>
          </p:cNvPr>
          <p:cNvSpPr/>
          <p:nvPr/>
        </p:nvSpPr>
        <p:spPr>
          <a:xfrm>
            <a:off x="9688054" y="2141967"/>
            <a:ext cx="864565" cy="35706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2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AC0AE-2851-EF5C-98C8-D8DB874A2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1F8E2B-BD7C-154B-0850-ACA3B3112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9DDF65-3E36-EDC8-3B0B-1BE013852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AF0E3-B788-3DDD-D2F6-99D4B1204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E8F2A3-A055-5A30-240B-3300BF37F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3161D8-EE53-296B-9916-5D43FEC01DFF}"/>
              </a:ext>
            </a:extLst>
          </p:cNvPr>
          <p:cNvSpPr txBox="1"/>
          <p:nvPr/>
        </p:nvSpPr>
        <p:spPr>
          <a:xfrm>
            <a:off x="2054277" y="886218"/>
            <a:ext cx="70142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+mj-lt"/>
              </a:rPr>
              <a:t>Smart Steps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j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Bulk Registration Rosters are for 10 or more girls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Coupon codes cannot be used with Bulk Registration Rosters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Make sure all required information is included before submitting the Bulk Registrations Rosters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Bulk Registrations Rosters will not be processed until payment is complete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j-lt"/>
            </a:endParaRP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+mj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31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Widescreen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Office Theme</vt:lpstr>
      <vt:lpstr>Girl Scouts Overseas  Bulk Renewal Roster Registration 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participating! For further questions, please contact Girl Scouts Overseas Customer Care at overseascustomercare@girlscouts.org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Mechur</dc:creator>
  <cp:lastModifiedBy>Melissa Mechur</cp:lastModifiedBy>
  <cp:revision>22</cp:revision>
  <dcterms:created xsi:type="dcterms:W3CDTF">2024-12-02T10:56:08Z</dcterms:created>
  <dcterms:modified xsi:type="dcterms:W3CDTF">2025-03-06T15:05:19Z</dcterms:modified>
</cp:coreProperties>
</file>