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7" r:id="rId2"/>
    <p:sldId id="257" r:id="rId3"/>
    <p:sldId id="264" r:id="rId4"/>
    <p:sldId id="267" r:id="rId5"/>
    <p:sldId id="269" r:id="rId6"/>
    <p:sldId id="279" r:id="rId7"/>
    <p:sldId id="280" r:id="rId8"/>
    <p:sldId id="281" r:id="rId9"/>
    <p:sldId id="282" r:id="rId10"/>
    <p:sldId id="271" r:id="rId11"/>
    <p:sldId id="273" r:id="rId12"/>
    <p:sldId id="274" r:id="rId13"/>
    <p:sldId id="275" r:id="rId14"/>
    <p:sldId id="276" r:id="rId15"/>
    <p:sldId id="27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8A56AA9-C4D5-4563-9137-50D5A77C9B02}" v="10" dt="2025-01-23T14:24:03.5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4331" autoAdjust="0"/>
  </p:normalViewPr>
  <p:slideViewPr>
    <p:cSldViewPr snapToGrid="0">
      <p:cViewPr varScale="1">
        <p:scale>
          <a:sx n="47" d="100"/>
          <a:sy n="47" d="100"/>
        </p:scale>
        <p:origin x="1416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2-13T16:38:39.15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1,'29'0,"16"0,14 0,12 0,23 0,1 0,-1 0,-2 0,-10 0,-4 0,-16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2-13T16:38:41.34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1,'15'0,"18"0,11 0,12 0,11 0,8 0,-2 0,1 0,2 0,-4 0,-1 0,2 0,2 0,-11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33B345-9AA2-43A9-98B6-EA31919885DB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910AD8-F194-4781-B70E-25C3E74936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331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Welcome to the Girl Scouts Overseas Adult Renewal Registration </a:t>
            </a:r>
            <a:r>
              <a:rPr lang="en-GB"/>
              <a:t>Process training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910AD8-F194-4781-B70E-25C3E74936B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0552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E5C993-982A-A29E-B9FC-1C5A90233C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CFED6A7-3979-A435-33DA-99B90AAA124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0C3A8D6-458F-A749-BDF5-A534A25FEF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Add details: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Participation type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Volunteers Position – Choose all that apply </a:t>
            </a:r>
          </a:p>
          <a:p>
            <a:r>
              <a:rPr lang="en-GB" dirty="0"/>
              <a:t>For “Choose Membership” – adults can apply for the Lifetime membership option to if desired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43F30-C2CA-6ACE-8FC9-76BA64C731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50E6E2-1C74-4520-83A2-67AC516D1B5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0315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2C63EC-E8C0-1D46-1F25-A32C4652CC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64B0DBC-A1F4-315D-840A-48EC961224A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815B08D-57D1-AA16-B358-DF6FF803D0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Choose membership and payment type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USAGSO does not use Program Credits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Save details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44BE15-489E-4151-0963-B60A731A18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50E6E2-1C74-4520-83A2-67AC516D1B5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2843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3C28EE-A186-5C49-4A20-680720A949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B11B169-EFFC-01EF-906F-78E96E8F8B1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AE37939-B2D3-EAD0-5EC0-C34051A371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Click on Review Cart to check for any errors</a:t>
            </a:r>
          </a:p>
          <a:p>
            <a:endParaRPr lang="en-GB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8CE8DE-BB56-AED8-DF45-8F37282CF6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50E6E2-1C74-4520-83A2-67AC516D1B5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6817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662DB6-ED19-7F1B-5281-18F9C930EE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B8D138C-B969-CC18-EC03-5A33545085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15AA79E-8890-1F8D-5DC3-DBE1D33AC0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Review your cart to check for errors</a:t>
            </a:r>
          </a:p>
          <a:p>
            <a:r>
              <a:rPr lang="en-GB" dirty="0"/>
              <a:t>If there is a discount code available, it can be used on this page under the “Discount or promotional code tab”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Donations can also be completed in this page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If errors are present, click on edit</a:t>
            </a:r>
          </a:p>
          <a:p>
            <a:endParaRPr lang="en-GB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Click on “I Agree to the Girl Scouts Promise and Law” 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Click on “Add Payment Details”</a:t>
            </a:r>
          </a:p>
          <a:p>
            <a:endParaRPr lang="en-GB" dirty="0"/>
          </a:p>
          <a:p>
            <a:endParaRPr lang="en-GB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3E6049-65F6-1263-F5A5-D2F443BB4E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50E6E2-1C74-4520-83A2-67AC516D1B5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844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A6AAC2-B4CE-4A12-0377-89DFBDB57D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644E812-AA24-2EDD-EBD6-A0265727FA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337DF34-DBBF-4981-03A2-F550C4F6F1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Add payments details</a:t>
            </a:r>
          </a:p>
          <a:p>
            <a:r>
              <a:rPr lang="en-GB" dirty="0"/>
              <a:t>If you are having issues with your credit card, please contact the Girl Scouts Overseas Customer Care for assistance. Payment confirmation will be received via email. </a:t>
            </a:r>
          </a:p>
          <a:p>
            <a:endParaRPr lang="en-GB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BF3352-48FB-BDCA-9030-51175C3AD4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50E6E2-1C74-4520-83A2-67AC516D1B5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9093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Thank you for attending the Girl Scouts Overseas Adult Renewal training. For further questions or need any assistance, please contact the Girl Scouts Overseas Customer Care Team at overseascustomercare@girlscouts.org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910AD8-F194-4781-B70E-25C3E74936B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0193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On the USAGSO.ORG website, search for the MYGS tab on top of the screen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50E6E2-1C74-4520-83A2-67AC516D1B5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3987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BE5F25-6D31-11C1-335A-03E167BCC2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D149AC9-DEFC-62F4-08F8-FF5A4E9E8C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30A5639-879E-B5CA-3AD2-EE7F05310C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 member pop-up window will ask to log in. </a:t>
            </a:r>
          </a:p>
          <a:p>
            <a:r>
              <a:rPr lang="en-GB" dirty="0"/>
              <a:t>Log in into </a:t>
            </a:r>
            <a:r>
              <a:rPr lang="en-GB" dirty="0" err="1"/>
              <a:t>MyGS</a:t>
            </a:r>
            <a:r>
              <a:rPr lang="en-GB" dirty="0"/>
              <a:t> by using the credentials assigned. </a:t>
            </a:r>
          </a:p>
          <a:p>
            <a:endParaRPr lang="en-GB" dirty="0"/>
          </a:p>
          <a:p>
            <a:endParaRPr lang="en-GB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A89291-40B2-3B3E-C3AD-2F189BCD9E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50E6E2-1C74-4520-83A2-67AC516D1B5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0435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78D564-42B0-0CA9-BF13-D492212407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33DB3D0-DB6C-3ED4-EDAB-7A2CAEC3F3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5FD73D9-4B52-68D9-B7BC-FFEC3F6EBF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US" dirty="0"/>
              <a:t>On </a:t>
            </a:r>
            <a:r>
              <a:rPr lang="en-US" dirty="0" err="1"/>
              <a:t>MyGS</a:t>
            </a:r>
            <a:r>
              <a:rPr lang="en-US" dirty="0"/>
              <a:t> household account click on: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Manage/renew my household members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BC91F9-6A98-1E08-3A99-5115006436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50E6E2-1C74-4520-83A2-67AC516D1B5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3030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6E43E2-E27E-2BE7-B423-E99418F0B9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DB43550-EC1D-2670-99FB-2EA0268C4D6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4085D39-9340-4F9D-7919-084C8A1135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Click on both Membership/Participation to renew the adult’s registration and click renewal on Add Renewal on top of the page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F12027-0E9C-FF32-AB15-E3986E8327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50E6E2-1C74-4520-83A2-67AC516D1B5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1587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95EA17-1D2D-1305-7E73-E546E1D0E8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BAA08BD-7553-1406-DBAA-8B3F659E6BD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F2A7203-93DF-D595-A038-97D0D8041C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If adult is registering for another role, make sure to:</a:t>
            </a:r>
          </a:p>
          <a:p>
            <a:r>
              <a:rPr lang="en-GB" dirty="0"/>
              <a:t>-   uncheck current role</a:t>
            </a:r>
          </a:p>
          <a:p>
            <a:pPr marL="171450" indent="-171450">
              <a:buFontTx/>
              <a:buChar char="-"/>
            </a:pPr>
            <a:r>
              <a:rPr lang="en-GB" dirty="0"/>
              <a:t>click on not returning </a:t>
            </a:r>
          </a:p>
          <a:p>
            <a:pPr marL="171450" indent="-171450">
              <a:buFontTx/>
              <a:buChar char="-"/>
            </a:pPr>
            <a:r>
              <a:rPr lang="en-GB" dirty="0"/>
              <a:t>Save return status</a:t>
            </a:r>
          </a:p>
          <a:p>
            <a:r>
              <a:rPr lang="en-GB" dirty="0"/>
              <a:t>Then Click on Add a New Role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5A9284-B332-DFA5-4F20-C98A6BD0DC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50E6E2-1C74-4520-83A2-67AC516D1B5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0254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22E8CC-351F-43D7-AA2E-A758C318FB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039652B-1F22-72FA-7CD7-E7838AE2ED0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1DE03A4-D01D-B311-DE0F-23F43A59C6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Adjust filters according to troop location:</a:t>
            </a:r>
          </a:p>
          <a:p>
            <a:pPr marL="171450" indent="-171450">
              <a:buFont typeface="Calibri"/>
              <a:buChar char="-"/>
            </a:pPr>
            <a:r>
              <a:rPr lang="en-GB" dirty="0"/>
              <a:t>Country</a:t>
            </a:r>
          </a:p>
          <a:p>
            <a:pPr marL="171450" indent="-171450">
              <a:buFont typeface="Calibri"/>
              <a:buChar char="-"/>
            </a:pPr>
            <a:r>
              <a:rPr lang="en-GB" dirty="0"/>
              <a:t>Name of city/community</a:t>
            </a:r>
          </a:p>
          <a:p>
            <a:pPr marL="171450" indent="-171450">
              <a:buFont typeface="Calibri"/>
              <a:buChar char="-"/>
            </a:pPr>
            <a:r>
              <a:rPr lang="en-GB" dirty="0"/>
              <a:t>Search radius minimum to 20 miles 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CBA400-AB19-E2FE-EDD8-37E058514F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50E6E2-1C74-4520-83A2-67AC516D1B5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618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2CD5A6-6F93-98C9-D58E-E3C344DE66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B7A545E-30F8-A492-C151-8AE68E76D3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B5DB362-55A8-9EAD-D385-A7C68432FA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Calibri"/>
              <a:buChar char="-"/>
            </a:pPr>
            <a:r>
              <a:rPr lang="en-GB" dirty="0"/>
              <a:t>Click Search 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6F4B2B-AADA-E2DF-F7B5-2032DBE062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50E6E2-1C74-4520-83A2-67AC516D1B5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5039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D26334-86C6-82A1-CEB9-E84E40BD29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1DB4ED5-06B8-B73E-6C23-72B7AB2996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03F36F9-5BCD-328E-92EE-5F90D9F77E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Calibri"/>
              <a:buChar char="-"/>
            </a:pPr>
            <a:r>
              <a:rPr lang="en-GB" dirty="0"/>
              <a:t>Choose preferred troop </a:t>
            </a:r>
          </a:p>
          <a:p>
            <a:pPr marL="171450" indent="-171450">
              <a:buFont typeface="Calibri"/>
              <a:buChar char="-"/>
            </a:pPr>
            <a:r>
              <a:rPr lang="en-GB" dirty="0"/>
              <a:t>Click on Add Role 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1B9AFE-479A-D400-FCC2-C86B7183F1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50E6E2-1C74-4520-83A2-67AC516D1B5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971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6D4EE-9C6F-14B6-32DA-A51A9E5080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914E94-66DF-D322-9E7D-7FAC42904D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138990-FD6C-3FE7-3C0B-146EE9BAE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487B1-D1DD-4EFE-B021-101BB62F96E0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B80509-49C9-B08A-2F88-4B84748AF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D1EE2E-E9B6-ECB8-3E9D-6E07B93D8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BBF08-AB32-449D-87F9-67B0B3BAF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772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47F69-8E14-71E4-6945-E036B9669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569B6E-D4AB-F3E2-0294-9BEC13849E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F5F788-51ED-F7CE-5FA7-0D159F728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487B1-D1DD-4EFE-B021-101BB62F96E0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F7CEEF-8105-6372-6C9A-207A78D06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13C8ED-688C-B8D3-09A9-6492CAE38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BBF08-AB32-449D-87F9-67B0B3BAF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226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7CDD024-8274-8C74-8679-A45FD07892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5BA2DC-B7B2-8324-0599-9E1058E826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5E979F-464E-FCA8-4B71-A760C396D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487B1-D1DD-4EFE-B021-101BB62F96E0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CAF109-8C25-FCB4-9318-A2B117F8B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876675-36BD-0EA6-B8BA-8DE592BF3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BBF08-AB32-449D-87F9-67B0B3BAF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305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36002-28F6-9875-A58A-9B25B6094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F829FE-ABE4-F881-C5E7-CA130AD875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95861C-174A-E268-0288-8EE3A18A8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487B1-D1DD-4EFE-B021-101BB62F96E0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32272-A9E1-2AA0-DE1C-469AE19DB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C4BE24-AED0-82B6-D85B-D5690E9C6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BBF08-AB32-449D-87F9-67B0B3BAF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107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1FA9D-A132-6DAB-4743-70096C29D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460087-9AF6-C131-8C22-51C9A2F699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EAEF5-2DAA-FEBC-A328-CBB4D8F1A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487B1-D1DD-4EFE-B021-101BB62F96E0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FC2197-E73D-081F-5DBB-3B08B123F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E04449-BF05-EDB4-4C7C-E8E3084F3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BBF08-AB32-449D-87F9-67B0B3BAF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661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26A2E-3292-C28F-7AB2-684D68BE3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AC279B-39C0-CD67-4712-1BCF37EB34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4070F6-EFB1-05E7-3109-FB9B716104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741084-1872-A20B-9682-57F162167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487B1-D1DD-4EFE-B021-101BB62F96E0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3E8B44-613F-DBAA-639D-1D0F2B234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B324CE-FF9B-C54D-EE3E-FD7CECFED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BBF08-AB32-449D-87F9-67B0B3BAF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742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C92DF-D6C6-5657-99E1-D47A0EDAB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87BA7F-E025-C9EC-A881-B700305F4B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D838B4-60FF-CBC1-B020-01BD9BC594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B2F088-8F1D-B179-9166-1EBBF29C76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8DF40D-E5EA-D244-2067-B56D519921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1DCE22B-5965-C260-0084-84B555A9E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487B1-D1DD-4EFE-B021-101BB62F96E0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C2D2881-06C0-54B8-9F70-BB90EAE55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B82FDF-6BFA-2707-C04A-35C7EEDE1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BBF08-AB32-449D-87F9-67B0B3BAF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737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06125-009E-7C18-2800-1C8461B20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807C12-9606-79BE-2466-A6B547562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487B1-D1DD-4EFE-B021-101BB62F96E0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707D02-638B-59DB-9DB0-71EFEA168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24431D-985F-99C3-38E6-78567C2E9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BBF08-AB32-449D-87F9-67B0B3BAF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635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D319E7C-9DD4-2EE4-C937-1CD17F591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487B1-D1DD-4EFE-B021-101BB62F96E0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D05C99-E7DE-776B-565C-EAD109C19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487BE8-2878-2029-CA18-5D2AC4320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BBF08-AB32-449D-87F9-67B0B3BAF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841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9BB73-7594-37A5-A26E-D5C8EAE78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837AA3-1F4D-E17B-E1C9-3494F52EF2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3D22FF-2A25-9579-5815-C2266EAE96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B19ED0-645E-7B67-8AA1-6E66C2408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487B1-D1DD-4EFE-B021-101BB62F96E0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D9444D-D708-5E83-32F2-D182C90ED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E2FDFF-D110-9160-8879-FE70987B8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BBF08-AB32-449D-87F9-67B0B3BAF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231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A0B86-2E18-097B-6E24-3785F3901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3FE91D0-E903-5EAF-1B2E-DA33D7CBD4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99B46D-4B72-D724-6582-2A2C8286B2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4B2CD6-7F75-DEE0-F06F-7BDDFA905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487B1-D1DD-4EFE-B021-101BB62F96E0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E01934-FBF7-EEB4-BD39-F9952113B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C8EA5E-7131-5692-E517-C0BD1CF67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BBF08-AB32-449D-87F9-67B0B3BAF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364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986CEB-860C-18B3-EE17-7DC44D793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646041-81A9-E852-AB35-88EDF32DEE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1EDF01-C686-625A-E204-FAFD1CDE28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30487B1-D1DD-4EFE-B021-101BB62F96E0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F6B57A-BB9A-4F0E-B04C-154B134BD1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1AAEFC-5212-0442-27CA-FDC3E9E50C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BCBBF08-AB32-449D-87F9-67B0B3BAF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50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overseascustomercare@girlscouts.org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5" Type="http://schemas.openxmlformats.org/officeDocument/2006/relationships/image" Target="../media/image2.png"/><Relationship Id="rId4" Type="http://schemas.openxmlformats.org/officeDocument/2006/relationships/customXml" Target="../ink/ink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E30439A-8A5B-46EC-8283-9B6B031D40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EAD642-85CF-4750-8432-7C80C901F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27"/>
            <a:ext cx="12192001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A33EEAE-15D5-4119-8C1E-89D943F91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55521" y="-1720"/>
            <a:ext cx="11750040" cy="6840685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61000"/>
                </a:schemeClr>
              </a:gs>
              <a:gs pos="100000">
                <a:schemeClr val="accent1">
                  <a:alpha val="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30D8B3B-9B80-4025-B934-26DC7D7CD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6054" y="-1291"/>
            <a:ext cx="3608179" cy="6858864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5A1B09C-1565-46F8-B70F-621C5EB4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5274173">
            <a:off x="6059728" y="779270"/>
            <a:ext cx="4967533" cy="4988390"/>
          </a:xfrm>
          <a:prstGeom prst="ellipse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79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816F7D-0DD5-4F8E-88BD-1ADF05198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6865" y="818984"/>
            <a:ext cx="6596245" cy="326852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GB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Girl Scouts Overseas</a:t>
            </a:r>
            <a:br>
              <a:rPr lang="en-GB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GB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GB" sz="4800" dirty="0">
                <a:solidFill>
                  <a:srgbClr val="FFFFFF"/>
                </a:solidFill>
              </a:rPr>
              <a:t>Adult</a:t>
            </a:r>
            <a:r>
              <a:rPr lang="en-GB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Renewal Registration </a:t>
            </a:r>
            <a:br>
              <a:rPr lang="en-GB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GB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Process</a:t>
            </a:r>
            <a:endParaRPr lang="en-US" sz="4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C516CC8-80AC-446C-A56E-9F54B7210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314" y="4480038"/>
            <a:ext cx="12179371" cy="237796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3947E58-F088-49F1-A3D1-DEA690192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6967085" y="1632660"/>
            <a:ext cx="6857572" cy="3592258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0"/>
                </a:srgb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790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86D8F98-2253-15B5-77EF-46736BCA05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09686CE0-AAD4-4A45-3F98-EA820407DA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93F4230-AEDC-EE6F-3933-5EF8C8E26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02074B0-2C06-CF25-710F-91A0467FE2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DD04FBF-42A7-E270-5A84-DD37548AAE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70EA136-2C7F-A074-BABE-3F4370A15C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407" y="630036"/>
            <a:ext cx="10720420" cy="540227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BE1E756-71BF-1700-2E4E-78DF25135364}"/>
              </a:ext>
            </a:extLst>
          </p:cNvPr>
          <p:cNvSpPr/>
          <p:nvPr/>
        </p:nvSpPr>
        <p:spPr>
          <a:xfrm>
            <a:off x="3794078" y="3302758"/>
            <a:ext cx="491319" cy="12624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0D94589-EE57-693A-68A3-141CF5080432}"/>
              </a:ext>
            </a:extLst>
          </p:cNvPr>
          <p:cNvSpPr/>
          <p:nvPr/>
        </p:nvSpPr>
        <p:spPr>
          <a:xfrm>
            <a:off x="1828800" y="791570"/>
            <a:ext cx="600501" cy="19106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Left 16">
            <a:extLst>
              <a:ext uri="{FF2B5EF4-FFF2-40B4-BE49-F238E27FC236}">
                <a16:creationId xmlns:a16="http://schemas.microsoft.com/office/drawing/2014/main" id="{B86C15C8-3767-9CBB-82D4-AB32653F7962}"/>
              </a:ext>
            </a:extLst>
          </p:cNvPr>
          <p:cNvSpPr/>
          <p:nvPr/>
        </p:nvSpPr>
        <p:spPr>
          <a:xfrm>
            <a:off x="3774175" y="2234752"/>
            <a:ext cx="734325" cy="375098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49F2749-BF74-16F0-365A-38E2B4B47C4E}"/>
              </a:ext>
            </a:extLst>
          </p:cNvPr>
          <p:cNvSpPr/>
          <p:nvPr/>
        </p:nvSpPr>
        <p:spPr>
          <a:xfrm>
            <a:off x="8925394" y="1128170"/>
            <a:ext cx="642628" cy="24277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70430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33A0CF4-1224-B765-B550-74FAFBCE7E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018E068E-2A5D-8FDD-56E5-368442203E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3D9D889-CE4F-457F-90BF-40AC90445A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FE60BB5-EE14-640D-EDF4-9621A08ECA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8FBEC9-18C1-275E-15E8-13A91DA0AB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5D3D74A4-29B7-DCE3-A3E2-5CF6A763FD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719800" y="999987"/>
            <a:ext cx="6348735" cy="4857597"/>
          </a:xfrm>
          <a:prstGeom prst="rect">
            <a:avLst/>
          </a:prstGeom>
        </p:spPr>
      </p:pic>
      <p:sp>
        <p:nvSpPr>
          <p:cNvPr id="3" name="Arrow: Left 2">
            <a:extLst>
              <a:ext uri="{FF2B5EF4-FFF2-40B4-BE49-F238E27FC236}">
                <a16:creationId xmlns:a16="http://schemas.microsoft.com/office/drawing/2014/main" id="{04BB2703-CA26-E073-B16D-36C3FCC22570}"/>
              </a:ext>
            </a:extLst>
          </p:cNvPr>
          <p:cNvSpPr/>
          <p:nvPr/>
        </p:nvSpPr>
        <p:spPr>
          <a:xfrm>
            <a:off x="4413250" y="5118100"/>
            <a:ext cx="520700" cy="228600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9127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4ADC03A-FE0A-4F22-4156-B8EB6F8504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DE2B4E1B-DEC6-32AD-8386-14FAA1E58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071B57A-2B43-97F8-C737-6C7254EA9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4B75A7A-2F6A-FF52-3875-AA43DCA832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313077E-013C-5FC3-596A-068CD528B5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3828CE7-4C36-94D5-3916-A61BA58B82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923" y="1311369"/>
            <a:ext cx="10837079" cy="423483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E34E665-1680-4E69-BB4D-7E8E54DA8EF7}"/>
              </a:ext>
            </a:extLst>
          </p:cNvPr>
          <p:cNvSpPr/>
          <p:nvPr/>
        </p:nvSpPr>
        <p:spPr>
          <a:xfrm>
            <a:off x="1978925" y="2402006"/>
            <a:ext cx="641445" cy="16377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BAD17CA-DA2C-3DAE-02D9-05C903437870}"/>
              </a:ext>
            </a:extLst>
          </p:cNvPr>
          <p:cNvSpPr/>
          <p:nvPr/>
        </p:nvSpPr>
        <p:spPr>
          <a:xfrm>
            <a:off x="9068535" y="2210937"/>
            <a:ext cx="641445" cy="19106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93D184FA-5994-640A-E219-BD186A58FFFF}"/>
              </a:ext>
            </a:extLst>
          </p:cNvPr>
          <p:cNvSpPr/>
          <p:nvPr/>
        </p:nvSpPr>
        <p:spPr>
          <a:xfrm>
            <a:off x="5730875" y="4362450"/>
            <a:ext cx="730250" cy="29845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0938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3F58274-1CAE-16E1-3BB5-DAD0753DE7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2ABEDE23-8374-2463-30DC-CDA8CC543A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9F3206B-11B5-0FCF-D57B-074A6C7B30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D33DA6F-5500-F86F-F23D-8B51D0E3DA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C67C469-8579-8ED4-318A-F20F9EBBC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4A2C8AE-F146-39B3-5073-2AD77BB629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902" y="353885"/>
            <a:ext cx="5245271" cy="352715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4D22686-1491-0CB3-FFB6-083F0BB3E0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4791" y="2534365"/>
            <a:ext cx="5435094" cy="3753134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8D28A13C-584A-AE8E-DF90-D9465752A693}"/>
              </a:ext>
            </a:extLst>
          </p:cNvPr>
          <p:cNvSpPr/>
          <p:nvPr/>
        </p:nvSpPr>
        <p:spPr>
          <a:xfrm>
            <a:off x="3600451" y="1419367"/>
            <a:ext cx="488949" cy="14273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4D7AEE76-D895-C804-E021-191CCCA902AE}"/>
              </a:ext>
            </a:extLst>
          </p:cNvPr>
          <p:cNvSpPr/>
          <p:nvPr/>
        </p:nvSpPr>
        <p:spPr>
          <a:xfrm>
            <a:off x="4365389" y="5205029"/>
            <a:ext cx="924161" cy="39567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E813A53B-B76D-5C30-A192-25203236606D}"/>
              </a:ext>
            </a:extLst>
          </p:cNvPr>
          <p:cNvSpPr/>
          <p:nvPr/>
        </p:nvSpPr>
        <p:spPr>
          <a:xfrm>
            <a:off x="8239103" y="5904467"/>
            <a:ext cx="733447" cy="229633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9508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A1922F0-1188-0945-529C-FEBA751233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AE6F02E-7F73-A985-5EA7-316F8025D7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E875CD9-9954-E457-6779-0ABD54F894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96872F8-B39E-6BB2-960D-5CEA4F067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3BE4186-76C8-2B9E-1D13-7B8F3FC49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E700F5D-2EBF-9211-7AA4-D2230279A77C}"/>
              </a:ext>
            </a:extLst>
          </p:cNvPr>
          <p:cNvSpPr/>
          <p:nvPr/>
        </p:nvSpPr>
        <p:spPr>
          <a:xfrm>
            <a:off x="2129051" y="4667534"/>
            <a:ext cx="545910" cy="19106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CA8DE43-D0D8-2F04-9B14-56EEB434F0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7668" y="894139"/>
            <a:ext cx="9756663" cy="4756033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035E3A2-B066-5D7E-AB42-1A1FC370E548}"/>
              </a:ext>
            </a:extLst>
          </p:cNvPr>
          <p:cNvSpPr/>
          <p:nvPr/>
        </p:nvSpPr>
        <p:spPr>
          <a:xfrm>
            <a:off x="2457450" y="4781550"/>
            <a:ext cx="545910" cy="14605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EBB64E-EB1F-D473-5400-690C6074EB7A}"/>
              </a:ext>
            </a:extLst>
          </p:cNvPr>
          <p:cNvSpPr/>
          <p:nvPr/>
        </p:nvSpPr>
        <p:spPr>
          <a:xfrm>
            <a:off x="7861300" y="2012950"/>
            <a:ext cx="558800" cy="19685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51C6A01-A6D1-02C1-7CD5-872C04489396}"/>
              </a:ext>
            </a:extLst>
          </p:cNvPr>
          <p:cNvSpPr/>
          <p:nvPr/>
        </p:nvSpPr>
        <p:spPr>
          <a:xfrm>
            <a:off x="1842201" y="4898256"/>
            <a:ext cx="1171011" cy="58550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69018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77D6B2E-37A3-429E-A37C-F30ED6487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EAD642-85CF-4750-8432-7C80C901F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1723" y="-1"/>
            <a:ext cx="12225953" cy="6868071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A33EEAE-15D5-4119-8C1E-89D943F91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41959" y="-3"/>
            <a:ext cx="11772269" cy="6868074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83000"/>
                </a:schemeClr>
              </a:gs>
              <a:gs pos="100000">
                <a:schemeClr val="accent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30D8B3B-9B80-4025-B934-26DC7D7CD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5200" y="0"/>
            <a:ext cx="3623374" cy="686807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064D5D5-227B-4F66-9AEA-46F570E79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5875" y="-3"/>
            <a:ext cx="12233581" cy="6868076"/>
          </a:xfrm>
          <a:prstGeom prst="rect">
            <a:avLst/>
          </a:prstGeom>
          <a:gradFill>
            <a:gsLst>
              <a:gs pos="3000">
                <a:schemeClr val="accent1">
                  <a:lumMod val="75000"/>
                  <a:alpha val="0"/>
                </a:schemeClr>
              </a:gs>
              <a:gs pos="100000">
                <a:srgbClr val="000000">
                  <a:alpha val="73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46B67A4-D328-4747-A82B-65E84FA463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484334" y="-861824"/>
            <a:ext cx="6861931" cy="8597859"/>
          </a:xfrm>
          <a:prstGeom prst="rect">
            <a:avLst/>
          </a:prstGeom>
          <a:gradFill>
            <a:gsLst>
              <a:gs pos="3000">
                <a:schemeClr val="accent1">
                  <a:lumMod val="75000"/>
                  <a:alpha val="0"/>
                </a:schemeClr>
              </a:gs>
              <a:gs pos="100000">
                <a:srgbClr val="000000">
                  <a:alpha val="27000"/>
                </a:srgb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5A1B09C-1565-46F8-B70F-621C5EB4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993193">
            <a:off x="1186972" y="1089049"/>
            <a:ext cx="4967533" cy="4988390"/>
          </a:xfrm>
          <a:prstGeom prst="ellipse">
            <a:avLst/>
          </a:prstGeom>
          <a:gradFill>
            <a:gsLst>
              <a:gs pos="0">
                <a:schemeClr val="accent1">
                  <a:alpha val="26000"/>
                </a:schemeClr>
              </a:gs>
              <a:gs pos="85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B8EA23-26B4-8EF7-8DAE-2967A4FDB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2567" y="818984"/>
            <a:ext cx="6714699" cy="317868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Thank you for participating!</a:t>
            </a:r>
            <a:b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For further questions, please contact Girl Scouts Overseas Customer Care at</a:t>
            </a:r>
            <a:b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100" b="0" i="0" u="sng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  <a:hlinkClick r:id="rId3"/>
              </a:rPr>
              <a:t>overseascustomercare@girlscouts.org</a:t>
            </a:r>
            <a:endParaRPr lang="en-US" sz="31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C516CC8-80AC-446C-A56E-9F54B7210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4490110"/>
            <a:ext cx="12217710" cy="237796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148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A group of children looking at plants&#10;&#10;Description automatically generated">
            <a:extLst>
              <a:ext uri="{FF2B5EF4-FFF2-40B4-BE49-F238E27FC236}">
                <a16:creationId xmlns:a16="http://schemas.microsoft.com/office/drawing/2014/main" id="{4C5F2BC0-29A5-7512-FD80-30F0F690FD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r="5128"/>
          <a:stretch/>
        </p:blipFill>
        <p:spPr>
          <a:xfrm>
            <a:off x="457200" y="457206"/>
            <a:ext cx="11277600" cy="594358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3918F79-3726-9D19-E281-A2FC80398D1A}"/>
                  </a:ext>
                </a:extLst>
              </p14:cNvPr>
              <p14:cNvContentPartPr/>
              <p14:nvPr/>
            </p14:nvContentPartPr>
            <p14:xfrm>
              <a:off x="10507715" y="748918"/>
              <a:ext cx="28872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3918F79-3726-9D19-E281-A2FC80398D1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453715" y="641278"/>
                <a:ext cx="39636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452C21B-41D1-86AA-D2E4-80BF4B1AC967}"/>
                  </a:ext>
                </a:extLst>
              </p14:cNvPr>
              <p14:cNvContentPartPr/>
              <p14:nvPr/>
            </p14:nvContentPartPr>
            <p14:xfrm>
              <a:off x="10507715" y="989398"/>
              <a:ext cx="31284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452C21B-41D1-86AA-D2E4-80BF4B1AC96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453715" y="881758"/>
                <a:ext cx="420480" cy="21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553712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B367DB6-6C50-B916-1402-BF15E89961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Content Placeholder 1" descr="A screenshot of a computer&#10;&#10;Description automatically generated">
            <a:extLst>
              <a:ext uri="{FF2B5EF4-FFF2-40B4-BE49-F238E27FC236}">
                <a16:creationId xmlns:a16="http://schemas.microsoft.com/office/drawing/2014/main" id="{161EA9EA-3A07-267E-89F7-E285505850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73748" y="457200"/>
            <a:ext cx="7644503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635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A8E7625-D972-ABEA-6E9F-961FE3DEDA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1DB72D3E-8278-27AB-A8EF-55966361EC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955AE04-D9DB-4740-E74A-00CB7D7134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4F406FB-BA4F-2A22-0584-CAA1FD9169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9483A21-F08B-E89F-FA81-86D85ACEA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AC4BB47-B314-E3BD-5DB5-92FB6A4997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462" y="1427213"/>
            <a:ext cx="10301801" cy="4003145"/>
          </a:xfrm>
          <a:prstGeom prst="rect">
            <a:avLst/>
          </a:prstGeom>
        </p:spPr>
      </p:pic>
      <p:sp>
        <p:nvSpPr>
          <p:cNvPr id="17" name="Arrow: Right 16">
            <a:extLst>
              <a:ext uri="{FF2B5EF4-FFF2-40B4-BE49-F238E27FC236}">
                <a16:creationId xmlns:a16="http://schemas.microsoft.com/office/drawing/2014/main" id="{5605634A-B33C-4485-3222-9FC5F95849C3}"/>
              </a:ext>
            </a:extLst>
          </p:cNvPr>
          <p:cNvSpPr/>
          <p:nvPr/>
        </p:nvSpPr>
        <p:spPr>
          <a:xfrm>
            <a:off x="0" y="3807725"/>
            <a:ext cx="978408" cy="4846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6114DD4-5B04-5B14-27D3-15753AC07679}"/>
              </a:ext>
            </a:extLst>
          </p:cNvPr>
          <p:cNvSpPr/>
          <p:nvPr/>
        </p:nvSpPr>
        <p:spPr>
          <a:xfrm>
            <a:off x="4299045" y="1746913"/>
            <a:ext cx="1487606" cy="45037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54380D6-2598-5AC7-0BAB-A2FCA4AB9054}"/>
              </a:ext>
            </a:extLst>
          </p:cNvPr>
          <p:cNvSpPr/>
          <p:nvPr/>
        </p:nvSpPr>
        <p:spPr>
          <a:xfrm>
            <a:off x="1856096" y="3429000"/>
            <a:ext cx="614149" cy="25589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Left 20">
            <a:extLst>
              <a:ext uri="{FF2B5EF4-FFF2-40B4-BE49-F238E27FC236}">
                <a16:creationId xmlns:a16="http://schemas.microsoft.com/office/drawing/2014/main" id="{CBCE48CF-9F74-8AB0-426B-160D80AE41C5}"/>
              </a:ext>
            </a:extLst>
          </p:cNvPr>
          <p:cNvSpPr/>
          <p:nvPr/>
        </p:nvSpPr>
        <p:spPr>
          <a:xfrm>
            <a:off x="4083050" y="3841980"/>
            <a:ext cx="692150" cy="450377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DE220D2-AD16-3091-8AD9-278DB9A8508A}"/>
              </a:ext>
            </a:extLst>
          </p:cNvPr>
          <p:cNvSpPr/>
          <p:nvPr/>
        </p:nvSpPr>
        <p:spPr>
          <a:xfrm>
            <a:off x="2012862" y="2587430"/>
            <a:ext cx="825476" cy="22320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24522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C0C385D-D556-44F1-EB1F-F83FFA9249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9847C32-1E89-C887-33CD-CDBA92265B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4FE420D-7F4B-DAC3-65D2-2074266218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4EF31DF-9F12-97F9-0ABD-E10CD663D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E6177E2-C609-3A31-C926-5F259998F6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1448132-5086-82AD-6723-0A624C2F29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2770" y="796536"/>
            <a:ext cx="8525694" cy="5264500"/>
          </a:xfrm>
          <a:prstGeom prst="rect">
            <a:avLst/>
          </a:prstGeom>
        </p:spPr>
      </p:pic>
      <p:sp>
        <p:nvSpPr>
          <p:cNvPr id="15" name="Arrow: Right 14">
            <a:extLst>
              <a:ext uri="{FF2B5EF4-FFF2-40B4-BE49-F238E27FC236}">
                <a16:creationId xmlns:a16="http://schemas.microsoft.com/office/drawing/2014/main" id="{E55C3937-6BD1-1617-DABE-BC3DDE673DA7}"/>
              </a:ext>
            </a:extLst>
          </p:cNvPr>
          <p:cNvSpPr/>
          <p:nvPr/>
        </p:nvSpPr>
        <p:spPr>
          <a:xfrm rot="10800000">
            <a:off x="10296441" y="838648"/>
            <a:ext cx="978408" cy="4846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2E7F9733-01C1-4D02-361A-A95C02ED363B}"/>
              </a:ext>
            </a:extLst>
          </p:cNvPr>
          <p:cNvSpPr/>
          <p:nvPr/>
        </p:nvSpPr>
        <p:spPr>
          <a:xfrm>
            <a:off x="1023582" y="2797791"/>
            <a:ext cx="978408" cy="4846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C14D4093-D24D-0BBF-41BE-A3CD9914D7BB}"/>
              </a:ext>
            </a:extLst>
          </p:cNvPr>
          <p:cNvSpPr/>
          <p:nvPr/>
        </p:nvSpPr>
        <p:spPr>
          <a:xfrm>
            <a:off x="1201003" y="3333262"/>
            <a:ext cx="978408" cy="4846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DBCD395-F482-C297-5B33-68689B6A3AE1}"/>
              </a:ext>
            </a:extLst>
          </p:cNvPr>
          <p:cNvSpPr/>
          <p:nvPr/>
        </p:nvSpPr>
        <p:spPr>
          <a:xfrm>
            <a:off x="2770496" y="2279177"/>
            <a:ext cx="588654" cy="1909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7956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EA855C8-B7A2-7F04-18CA-A720BF01A1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42678E2E-33CE-1EA8-DFE6-AB83C30F97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D9B6686-A3DF-6E06-EC17-9F638523BA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1F5734C-9923-C10F-A855-B729F64806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26249C3-8E8A-74A9-4045-703EE686FD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8D2435-E217-67F5-A575-D8D285EC39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099" y="788032"/>
            <a:ext cx="10290412" cy="498125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DAD0785-D319-01AC-C212-1BC80119E34D}"/>
              </a:ext>
            </a:extLst>
          </p:cNvPr>
          <p:cNvSpPr/>
          <p:nvPr/>
        </p:nvSpPr>
        <p:spPr>
          <a:xfrm>
            <a:off x="2019869" y="1323833"/>
            <a:ext cx="723331" cy="21836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1041A389-621B-5D30-CFAB-6979CEF42E9A}"/>
              </a:ext>
            </a:extLst>
          </p:cNvPr>
          <p:cNvSpPr/>
          <p:nvPr/>
        </p:nvSpPr>
        <p:spPr>
          <a:xfrm>
            <a:off x="458895" y="2540971"/>
            <a:ext cx="978408" cy="4846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Left 5">
            <a:extLst>
              <a:ext uri="{FF2B5EF4-FFF2-40B4-BE49-F238E27FC236}">
                <a16:creationId xmlns:a16="http://schemas.microsoft.com/office/drawing/2014/main" id="{776EC391-041C-06EC-A9B7-9A20C5C7F8E2}"/>
              </a:ext>
            </a:extLst>
          </p:cNvPr>
          <p:cNvSpPr/>
          <p:nvPr/>
        </p:nvSpPr>
        <p:spPr>
          <a:xfrm>
            <a:off x="10440536" y="2605010"/>
            <a:ext cx="978408" cy="484632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Left 9">
            <a:extLst>
              <a:ext uri="{FF2B5EF4-FFF2-40B4-BE49-F238E27FC236}">
                <a16:creationId xmlns:a16="http://schemas.microsoft.com/office/drawing/2014/main" id="{E880543A-1F7B-31BF-528B-CFCADDF9EE4E}"/>
              </a:ext>
            </a:extLst>
          </p:cNvPr>
          <p:cNvSpPr/>
          <p:nvPr/>
        </p:nvSpPr>
        <p:spPr>
          <a:xfrm>
            <a:off x="10440536" y="3428785"/>
            <a:ext cx="978408" cy="484632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7037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3D229C4-06B9-4C33-B527-3E74AF39E8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2AC4FB0D-DF97-F868-B0A6-CA12A17A0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5827ADF-267B-AC66-D528-6C3A6E8BA4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43CBC4F-A703-FB21-568F-1D1A6EF857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2CC6B64-5246-462D-FBE9-B9CAB2F012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Content Placeholder 1" descr="A screenshot of a computer&#10;&#10;Description automatically generated">
            <a:extLst>
              <a:ext uri="{FF2B5EF4-FFF2-40B4-BE49-F238E27FC236}">
                <a16:creationId xmlns:a16="http://schemas.microsoft.com/office/drawing/2014/main" id="{45CC1B2A-6C61-7E69-9A18-6CAE49E25A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5572" y="488919"/>
            <a:ext cx="6727840" cy="392201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9FA31BC-00A7-2EA2-18AD-BD1D89DE28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2768" y="3021280"/>
            <a:ext cx="5742930" cy="3517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9221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6D50A0C-E979-6A80-2F20-62B0ABA4E3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C8859885-7CB7-FA2C-8B96-89A693286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E744CA-C67A-DB33-E0FC-CBB3657003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24BF73D-2574-68B3-5EFF-6D4590053A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C7F0706-EBA9-8699-3328-B8252E8853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1" descr="A screenshot of a search bar&#10;&#10;Description automatically generated">
            <a:extLst>
              <a:ext uri="{FF2B5EF4-FFF2-40B4-BE49-F238E27FC236}">
                <a16:creationId xmlns:a16="http://schemas.microsoft.com/office/drawing/2014/main" id="{E9980A5B-0959-D416-2A71-9334CD2873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20764" y="938294"/>
            <a:ext cx="7955749" cy="498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5468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698A2A9-6D8A-6453-A40D-FA00C652F3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7DE845AF-B41D-DB8E-54BB-86CDB5B29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E27417D-929E-8588-D006-D0A7C8417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B2809B-B998-6293-4B82-6C64BFA8C0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A8F6395-EA34-1D8D-F742-7BF9057582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EA1BD33-8DAC-DD81-905A-56A22CC101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6" name="Content Placeholder 1" descr="A screenshot of a web page&#10;&#10;Description automatically generated">
            <a:extLst>
              <a:ext uri="{FF2B5EF4-FFF2-40B4-BE49-F238E27FC236}">
                <a16:creationId xmlns:a16="http://schemas.microsoft.com/office/drawing/2014/main" id="{B9F18EAA-C819-12CD-9DD6-4585D1A09B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354" y="943981"/>
            <a:ext cx="10204867" cy="4938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3230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376</Words>
  <Application>Microsoft Office PowerPoint</Application>
  <PresentationFormat>Widescreen</PresentationFormat>
  <Paragraphs>60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Aptos</vt:lpstr>
      <vt:lpstr>Aptos Display</vt:lpstr>
      <vt:lpstr>Arial</vt:lpstr>
      <vt:lpstr>Calibri</vt:lpstr>
      <vt:lpstr>Office Theme</vt:lpstr>
      <vt:lpstr>Girl Scouts Overseas  Adult Renewal Registration  Process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for participating! For further questions, please contact Girl Scouts Overseas Customer Care at overseascustomercare@girlscouts.org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Melissa Mechur</dc:creator>
  <cp:lastModifiedBy>Melissa Mechur</cp:lastModifiedBy>
  <cp:revision>22</cp:revision>
  <dcterms:created xsi:type="dcterms:W3CDTF">2024-12-02T10:56:08Z</dcterms:created>
  <dcterms:modified xsi:type="dcterms:W3CDTF">2025-03-11T20:37:32Z</dcterms:modified>
</cp:coreProperties>
</file>